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8.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1.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2.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3.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4.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6" r:id="rId5"/>
    <p:sldMasterId id="2147483715" r:id="rId6"/>
  </p:sldMasterIdLst>
  <p:notesMasterIdLst>
    <p:notesMasterId r:id="rId24"/>
  </p:notesMasterIdLst>
  <p:handoutMasterIdLst>
    <p:handoutMasterId r:id="rId25"/>
  </p:handoutMasterIdLst>
  <p:sldIdLst>
    <p:sldId id="343" r:id="rId7"/>
    <p:sldId id="4821" r:id="rId8"/>
    <p:sldId id="451" r:id="rId9"/>
    <p:sldId id="2147480151" r:id="rId10"/>
    <p:sldId id="2147480152" r:id="rId11"/>
    <p:sldId id="2147482862" r:id="rId12"/>
    <p:sldId id="2147482863" r:id="rId13"/>
    <p:sldId id="2147480155" r:id="rId14"/>
    <p:sldId id="2147480153" r:id="rId15"/>
    <p:sldId id="2147480156" r:id="rId16"/>
    <p:sldId id="2147480154" r:id="rId17"/>
    <p:sldId id="2147480147" r:id="rId18"/>
    <p:sldId id="2147480149" r:id="rId19"/>
    <p:sldId id="2147480157" r:id="rId20"/>
    <p:sldId id="2147482861" r:id="rId21"/>
    <p:sldId id="2138" r:id="rId22"/>
    <p:sldId id="4831"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54AE6E-B2E6-5323-357D-99766B0C2C76}" name="Chantal Fleury" initials="CF" userId="S::cfleury@lait.qc.ca::981e8735-1a43-431d-ab5b-9d2f4a4350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4472C8"/>
    <a:srgbClr val="273582"/>
    <a:srgbClr val="273583"/>
    <a:srgbClr val="253583"/>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791" autoAdjust="0"/>
  </p:normalViewPr>
  <p:slideViewPr>
    <p:cSldViewPr snapToGrid="0">
      <p:cViewPr varScale="1">
        <p:scale>
          <a:sx n="64" d="100"/>
          <a:sy n="64" d="100"/>
        </p:scale>
        <p:origin x="2274" y="60"/>
      </p:cViewPr>
      <p:guideLst/>
    </p:cSldViewPr>
  </p:slideViewPr>
  <p:notesTextViewPr>
    <p:cViewPr>
      <p:scale>
        <a:sx n="1" d="1"/>
        <a:sy n="1" d="1"/>
      </p:scale>
      <p:origin x="0" y="0"/>
    </p:cViewPr>
  </p:notesTextViewPr>
  <p:notesViewPr>
    <p:cSldViewPr snapToGrid="0">
      <p:cViewPr varScale="1">
        <p:scale>
          <a:sx n="78" d="100"/>
          <a:sy n="78" d="100"/>
        </p:scale>
        <p:origin x="396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45DCE4-CF4C-4B31-A547-4021667F1E7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CA"/>
        </a:p>
      </dgm:t>
    </dgm:pt>
    <dgm:pt modelId="{E168A35C-E8BC-451F-8CF2-476CEB2D8EF7}">
      <dgm:prSet phldrT="[Texte]" custT="1"/>
      <dgm:spPr/>
      <dgm:t>
        <a:bodyPr/>
        <a:lstStyle/>
        <a:p>
          <a:pPr>
            <a:buNone/>
          </a:pPr>
          <a:r>
            <a:rPr lang="fr-CA" sz="2000" b="1" dirty="0">
              <a:effectLst>
                <a:outerShdw blurRad="38100" dist="38100" dir="2700000" algn="tl">
                  <a:srgbClr val="000000">
                    <a:alpha val="43137"/>
                  </a:srgbClr>
                </a:outerShdw>
              </a:effectLst>
              <a:latin typeface="Avenir Next LT Pro Light" panose="020B0304020202020204" pitchFamily="34" charset="0"/>
            </a:rPr>
            <a:t>Veaux avant le sevrage</a:t>
          </a:r>
          <a:endParaRPr lang="fr-CA" sz="2000" b="1" dirty="0">
            <a:effectLst>
              <a:outerShdw blurRad="38100" dist="38100" dir="2700000" algn="tl">
                <a:srgbClr val="000000">
                  <a:alpha val="43137"/>
                </a:srgbClr>
              </a:outerShdw>
            </a:effectLst>
          </a:endParaRPr>
        </a:p>
      </dgm:t>
    </dgm:pt>
    <dgm:pt modelId="{84FE31A2-9014-4432-9B6A-87DBF7BCAC59}" type="parTrans" cxnId="{FA2ABD95-56E5-4648-9E5C-4063C5959AE0}">
      <dgm:prSet/>
      <dgm:spPr/>
      <dgm:t>
        <a:bodyPr/>
        <a:lstStyle/>
        <a:p>
          <a:endParaRPr lang="fr-CA" sz="2000" b="1"/>
        </a:p>
      </dgm:t>
    </dgm:pt>
    <dgm:pt modelId="{22054071-06E2-4838-B0A2-74D7C6055EE7}" type="sibTrans" cxnId="{FA2ABD95-56E5-4648-9E5C-4063C5959AE0}">
      <dgm:prSet/>
      <dgm:spPr/>
      <dgm:t>
        <a:bodyPr/>
        <a:lstStyle/>
        <a:p>
          <a:endParaRPr lang="fr-CA" sz="2000" b="1"/>
        </a:p>
      </dgm:t>
    </dgm:pt>
    <dgm:pt modelId="{F06EE4D6-2F8E-4435-8A5A-908F4A770AC0}">
      <dgm:prSet phldrT="[Texte]" custT="1"/>
      <dgm:spPr/>
      <dgm:t>
        <a:bodyPr/>
        <a:lstStyle/>
        <a:p>
          <a:r>
            <a:rPr lang="fr-CA" sz="1400" b="1" dirty="0">
              <a:latin typeface="Avenir Next LT Pro Light" panose="020B0304020202020204" pitchFamily="34" charset="0"/>
            </a:rPr>
            <a:t>Ne peuvent plus être attachés à l’intérieur</a:t>
          </a:r>
          <a:endParaRPr lang="fr-CA" sz="1400" b="1" dirty="0"/>
        </a:p>
      </dgm:t>
    </dgm:pt>
    <dgm:pt modelId="{95A30C25-A0BA-426B-BA19-3CE5F09C8283}" type="parTrans" cxnId="{F5FB8FE6-483A-4D2D-AC99-7DB2ED4EA96C}">
      <dgm:prSet/>
      <dgm:spPr/>
      <dgm:t>
        <a:bodyPr/>
        <a:lstStyle/>
        <a:p>
          <a:endParaRPr lang="fr-CA" sz="2000" b="1"/>
        </a:p>
      </dgm:t>
    </dgm:pt>
    <dgm:pt modelId="{E061928B-4859-45AE-BFBB-68E128492191}" type="sibTrans" cxnId="{F5FB8FE6-483A-4D2D-AC99-7DB2ED4EA96C}">
      <dgm:prSet/>
      <dgm:spPr/>
      <dgm:t>
        <a:bodyPr/>
        <a:lstStyle/>
        <a:p>
          <a:endParaRPr lang="fr-CA" sz="2000" b="1"/>
        </a:p>
      </dgm:t>
    </dgm:pt>
    <dgm:pt modelId="{F7F271FB-7BED-4F15-AE10-BB4318C62121}">
      <dgm:prSet phldrT="[Texte]" custT="1"/>
      <dgm:spPr/>
      <dgm:t>
        <a:bodyPr/>
        <a:lstStyle/>
        <a:p>
          <a:pPr>
            <a:buNone/>
          </a:pPr>
          <a:r>
            <a:rPr lang="fr-CA" sz="1800" b="1" dirty="0">
              <a:effectLst>
                <a:outerShdw blurRad="38100" dist="38100" dir="2700000" algn="tl">
                  <a:srgbClr val="000000">
                    <a:alpha val="43137"/>
                  </a:srgbClr>
                </a:outerShdw>
              </a:effectLst>
              <a:latin typeface="Avenir Next LT Pro Light" panose="020B0304020202020204" pitchFamily="34" charset="0"/>
            </a:rPr>
            <a:t>Vaches en lactation et vaches taries (liberté de mouvement)</a:t>
          </a:r>
          <a:endParaRPr lang="fr-CA" sz="1800" b="1" dirty="0">
            <a:effectLst>
              <a:outerShdw blurRad="38100" dist="38100" dir="2700000" algn="tl">
                <a:srgbClr val="000000">
                  <a:alpha val="43137"/>
                </a:srgbClr>
              </a:outerShdw>
            </a:effectLst>
          </a:endParaRPr>
        </a:p>
      </dgm:t>
    </dgm:pt>
    <dgm:pt modelId="{4E1AA8FE-7924-45A9-BF65-203BDFCA2954}" type="parTrans" cxnId="{DABEC5B8-179F-48E5-B0C8-DF7FB11221AA}">
      <dgm:prSet/>
      <dgm:spPr/>
      <dgm:t>
        <a:bodyPr/>
        <a:lstStyle/>
        <a:p>
          <a:endParaRPr lang="fr-CA" sz="2000" b="1"/>
        </a:p>
      </dgm:t>
    </dgm:pt>
    <dgm:pt modelId="{A86EF035-C6F2-4309-B2C3-1D9AD74D3A36}" type="sibTrans" cxnId="{DABEC5B8-179F-48E5-B0C8-DF7FB11221AA}">
      <dgm:prSet/>
      <dgm:spPr/>
      <dgm:t>
        <a:bodyPr/>
        <a:lstStyle/>
        <a:p>
          <a:endParaRPr lang="fr-CA" sz="2000" b="1"/>
        </a:p>
      </dgm:t>
    </dgm:pt>
    <dgm:pt modelId="{CCE30331-39D9-472B-9306-3BF0489A322B}">
      <dgm:prSet phldrT="[Texte]" custT="1"/>
      <dgm:spPr/>
      <dgm:t>
        <a:bodyPr/>
        <a:lstStyle/>
        <a:p>
          <a:r>
            <a:rPr lang="fr-CA" sz="1600" b="1" dirty="0">
              <a:latin typeface="Avenir Next LT Pro Light" panose="020B0304020202020204" pitchFamily="34" charset="0"/>
            </a:rPr>
            <a:t>Nouvelles constructions </a:t>
          </a:r>
          <a:endParaRPr lang="fr-CA" sz="1600" b="1" dirty="0"/>
        </a:p>
      </dgm:t>
    </dgm:pt>
    <dgm:pt modelId="{819A8980-A0C5-40DB-A195-D89CA135D2CA}" type="parTrans" cxnId="{B8858746-0253-4DCA-A656-11F217DE3553}">
      <dgm:prSet/>
      <dgm:spPr/>
      <dgm:t>
        <a:bodyPr/>
        <a:lstStyle/>
        <a:p>
          <a:endParaRPr lang="fr-CA" sz="2000" b="1"/>
        </a:p>
      </dgm:t>
    </dgm:pt>
    <dgm:pt modelId="{3BC11BC2-ACBC-43D2-ACBA-75F40CCCF199}" type="sibTrans" cxnId="{B8858746-0253-4DCA-A656-11F217DE3553}">
      <dgm:prSet/>
      <dgm:spPr/>
      <dgm:t>
        <a:bodyPr/>
        <a:lstStyle/>
        <a:p>
          <a:endParaRPr lang="fr-CA" sz="2000" b="1"/>
        </a:p>
      </dgm:t>
    </dgm:pt>
    <dgm:pt modelId="{401ECC90-1030-4984-B303-124C216617C7}">
      <dgm:prSet custT="1"/>
      <dgm:spPr/>
      <dgm:t>
        <a:bodyPr/>
        <a:lstStyle/>
        <a:p>
          <a:r>
            <a:rPr lang="fr-CA" sz="1600" b="1" dirty="0">
              <a:latin typeface="Avenir Next LT Pro Light" panose="020B0304020202020204" pitchFamily="34" charset="0"/>
            </a:rPr>
            <a:t>Logement en groupe à l’intérieur</a:t>
          </a:r>
        </a:p>
      </dgm:t>
    </dgm:pt>
    <dgm:pt modelId="{005C3E34-8F6B-46A5-8569-926E391DF0F8}" type="parTrans" cxnId="{80DFA670-F57B-4FED-9952-E8E2394E23C5}">
      <dgm:prSet/>
      <dgm:spPr/>
      <dgm:t>
        <a:bodyPr/>
        <a:lstStyle/>
        <a:p>
          <a:endParaRPr lang="fr-CA" sz="2000" b="1"/>
        </a:p>
      </dgm:t>
    </dgm:pt>
    <dgm:pt modelId="{3451EFD8-C6A0-4A7A-B245-FA52CB12B793}" type="sibTrans" cxnId="{80DFA670-F57B-4FED-9952-E8E2394E23C5}">
      <dgm:prSet/>
      <dgm:spPr/>
      <dgm:t>
        <a:bodyPr/>
        <a:lstStyle/>
        <a:p>
          <a:endParaRPr lang="fr-CA" sz="2000" b="1"/>
        </a:p>
      </dgm:t>
    </dgm:pt>
    <dgm:pt modelId="{37865940-C448-41A9-9432-73D674AF1D1E}">
      <dgm:prSet custT="1"/>
      <dgm:spPr/>
      <dgm:t>
        <a:bodyPr/>
        <a:lstStyle/>
        <a:p>
          <a:r>
            <a:rPr lang="fr-CA" sz="1600" b="1" dirty="0">
              <a:latin typeface="Avenir Next LT Pro Light" panose="020B0304020202020204" pitchFamily="34" charset="0"/>
            </a:rPr>
            <a:t>Toutes les étables</a:t>
          </a:r>
        </a:p>
      </dgm:t>
    </dgm:pt>
    <dgm:pt modelId="{74944F43-E71F-4162-8400-A7D66C3C97B8}" type="parTrans" cxnId="{198D0805-6588-4266-ADD5-588DF7BB70BC}">
      <dgm:prSet/>
      <dgm:spPr/>
      <dgm:t>
        <a:bodyPr/>
        <a:lstStyle/>
        <a:p>
          <a:endParaRPr lang="fr-CA" sz="2000" b="1"/>
        </a:p>
      </dgm:t>
    </dgm:pt>
    <dgm:pt modelId="{5531B7DA-7686-498B-A288-E30506098138}" type="sibTrans" cxnId="{198D0805-6588-4266-ADD5-588DF7BB70BC}">
      <dgm:prSet/>
      <dgm:spPr/>
      <dgm:t>
        <a:bodyPr/>
        <a:lstStyle/>
        <a:p>
          <a:endParaRPr lang="fr-CA" sz="2000" b="1"/>
        </a:p>
      </dgm:t>
    </dgm:pt>
    <dgm:pt modelId="{66BCCCE6-BFFD-4BC2-A87F-EDCC0F5F5C65}">
      <dgm:prSet custT="1"/>
      <dgm:spPr/>
      <dgm:t>
        <a:bodyPr/>
        <a:lstStyle/>
        <a:p>
          <a:endParaRPr lang="fr-CA" sz="1000" b="1" dirty="0">
            <a:latin typeface="Avenir Next LT Pro Light" panose="020B0304020202020204" pitchFamily="34" charset="0"/>
          </a:endParaRPr>
        </a:p>
      </dgm:t>
    </dgm:pt>
    <dgm:pt modelId="{3175E68B-B5EB-469A-981D-60B7BDCDE868}" type="parTrans" cxnId="{B395BDEC-2E92-4329-A360-CC99A9BBB0D6}">
      <dgm:prSet/>
      <dgm:spPr/>
      <dgm:t>
        <a:bodyPr/>
        <a:lstStyle/>
        <a:p>
          <a:endParaRPr lang="fr-CA" sz="2000"/>
        </a:p>
      </dgm:t>
    </dgm:pt>
    <dgm:pt modelId="{4D07E969-B5DB-477B-8FC8-01414AFD7998}" type="sibTrans" cxnId="{B395BDEC-2E92-4329-A360-CC99A9BBB0D6}">
      <dgm:prSet/>
      <dgm:spPr/>
      <dgm:t>
        <a:bodyPr/>
        <a:lstStyle/>
        <a:p>
          <a:endParaRPr lang="fr-CA" sz="2000"/>
        </a:p>
      </dgm:t>
    </dgm:pt>
    <dgm:pt modelId="{79696754-5E78-440A-9A75-4C23D100B3CC}">
      <dgm:prSet custT="1"/>
      <dgm:spPr/>
      <dgm:t>
        <a:bodyPr/>
        <a:lstStyle/>
        <a:p>
          <a:endParaRPr lang="fr-CA" sz="1000" b="1" dirty="0">
            <a:latin typeface="Avenir Next LT Pro Light" panose="020B0304020202020204" pitchFamily="34" charset="0"/>
          </a:endParaRPr>
        </a:p>
      </dgm:t>
    </dgm:pt>
    <dgm:pt modelId="{476D4823-51DA-4EEA-B1AA-A54A0F58FC6D}" type="parTrans" cxnId="{B666E95D-9A90-49EB-B826-4D54BF3DADAE}">
      <dgm:prSet/>
      <dgm:spPr/>
      <dgm:t>
        <a:bodyPr/>
        <a:lstStyle/>
        <a:p>
          <a:endParaRPr lang="fr-CA" sz="2000"/>
        </a:p>
      </dgm:t>
    </dgm:pt>
    <dgm:pt modelId="{56433C67-436B-4CAD-97B4-6FB93DDA12A2}" type="sibTrans" cxnId="{B666E95D-9A90-49EB-B826-4D54BF3DADAE}">
      <dgm:prSet/>
      <dgm:spPr/>
      <dgm:t>
        <a:bodyPr/>
        <a:lstStyle/>
        <a:p>
          <a:endParaRPr lang="fr-CA" sz="2000"/>
        </a:p>
      </dgm:t>
    </dgm:pt>
    <dgm:pt modelId="{3D545B0F-D5B8-447B-A833-556CBE2DB8F3}">
      <dgm:prSet phldrT="[Texte]" custT="1"/>
      <dgm:spPr/>
      <dgm:t>
        <a:bodyPr/>
        <a:lstStyle/>
        <a:p>
          <a:pPr>
            <a:buNone/>
          </a:pPr>
          <a:r>
            <a:rPr lang="fr-CA" sz="2000" b="1" dirty="0">
              <a:effectLst>
                <a:outerShdw blurRad="38100" dist="38100" dir="2700000" algn="tl">
                  <a:srgbClr val="000000">
                    <a:alpha val="43137"/>
                  </a:srgbClr>
                </a:outerShdw>
              </a:effectLst>
              <a:latin typeface="Avenir Next LT Pro Light" panose="020B0304020202020204" pitchFamily="34" charset="0"/>
            </a:rPr>
            <a:t>Aires de vêlage sans attache </a:t>
          </a:r>
          <a:endParaRPr lang="fr-CA" sz="2000" b="1" dirty="0">
            <a:effectLst>
              <a:outerShdw blurRad="38100" dist="38100" dir="2700000" algn="tl">
                <a:srgbClr val="000000">
                  <a:alpha val="43137"/>
                </a:srgbClr>
              </a:outerShdw>
            </a:effectLst>
          </a:endParaRPr>
        </a:p>
      </dgm:t>
    </dgm:pt>
    <dgm:pt modelId="{AA73F4AB-FEED-4423-869E-0FF2A23C0BDE}" type="sibTrans" cxnId="{174D961B-D405-43E4-A554-1EEAB1CB54C1}">
      <dgm:prSet/>
      <dgm:spPr/>
      <dgm:t>
        <a:bodyPr/>
        <a:lstStyle/>
        <a:p>
          <a:endParaRPr lang="fr-CA" sz="2000" b="1"/>
        </a:p>
      </dgm:t>
    </dgm:pt>
    <dgm:pt modelId="{F1FC3F23-A911-4ADA-8D00-115CA968CE8A}" type="parTrans" cxnId="{174D961B-D405-43E4-A554-1EEAB1CB54C1}">
      <dgm:prSet/>
      <dgm:spPr/>
      <dgm:t>
        <a:bodyPr/>
        <a:lstStyle/>
        <a:p>
          <a:endParaRPr lang="fr-CA" sz="2000" b="1"/>
        </a:p>
      </dgm:t>
    </dgm:pt>
    <dgm:pt modelId="{946F60D7-5166-44F8-82F4-53A7C7F0303E}">
      <dgm:prSet phldrT="[Texte]" custT="1"/>
      <dgm:spPr/>
      <dgm:t>
        <a:bodyPr/>
        <a:lstStyle/>
        <a:p>
          <a:r>
            <a:rPr lang="fr-CA" sz="1600" b="1" dirty="0">
              <a:latin typeface="Avenir Next LT Pro Light" panose="020B0304020202020204" pitchFamily="34" charset="0"/>
              <a:cs typeface="Calibri"/>
            </a:rPr>
            <a:t>Nouvelles constructions</a:t>
          </a:r>
          <a:endParaRPr lang="fr-CA" sz="1600" b="1" dirty="0"/>
        </a:p>
      </dgm:t>
    </dgm:pt>
    <dgm:pt modelId="{2F071276-D04B-4EC9-AC35-606E032AF4D3}" type="sibTrans" cxnId="{04ED4131-509D-4334-A4D4-11699F573491}">
      <dgm:prSet/>
      <dgm:spPr/>
      <dgm:t>
        <a:bodyPr/>
        <a:lstStyle/>
        <a:p>
          <a:endParaRPr lang="fr-CA" sz="2000" b="1"/>
        </a:p>
      </dgm:t>
    </dgm:pt>
    <dgm:pt modelId="{42B0A13B-9E73-4F45-B9CA-8435DA71A47A}" type="parTrans" cxnId="{04ED4131-509D-4334-A4D4-11699F573491}">
      <dgm:prSet/>
      <dgm:spPr/>
      <dgm:t>
        <a:bodyPr/>
        <a:lstStyle/>
        <a:p>
          <a:endParaRPr lang="fr-CA" sz="2000" b="1"/>
        </a:p>
      </dgm:t>
    </dgm:pt>
    <dgm:pt modelId="{9EFC6CC9-831F-4EA2-8B6B-020467790C13}">
      <dgm:prSet custT="1"/>
      <dgm:spPr/>
      <dgm:t>
        <a:bodyPr/>
        <a:lstStyle/>
        <a:p>
          <a:endParaRPr lang="fr-CA" sz="1000" b="1" dirty="0">
            <a:latin typeface="Avenir Next LT Pro Light" panose="020B0304020202020204" pitchFamily="34" charset="0"/>
            <a:cs typeface="Calibri"/>
          </a:endParaRPr>
        </a:p>
      </dgm:t>
    </dgm:pt>
    <dgm:pt modelId="{7D538F28-D3F6-457E-B6E7-1FC5247B6A45}" type="sibTrans" cxnId="{EE178D57-A1D9-47D2-9482-A3B306637671}">
      <dgm:prSet/>
      <dgm:spPr/>
      <dgm:t>
        <a:bodyPr/>
        <a:lstStyle/>
        <a:p>
          <a:endParaRPr lang="fr-CA" sz="2000"/>
        </a:p>
      </dgm:t>
    </dgm:pt>
    <dgm:pt modelId="{B089189E-8288-441C-9902-18CEDE6BAA6E}" type="parTrans" cxnId="{EE178D57-A1D9-47D2-9482-A3B306637671}">
      <dgm:prSet/>
      <dgm:spPr/>
      <dgm:t>
        <a:bodyPr/>
        <a:lstStyle/>
        <a:p>
          <a:endParaRPr lang="fr-CA" sz="2000"/>
        </a:p>
      </dgm:t>
    </dgm:pt>
    <dgm:pt modelId="{FCE1CE69-BCAC-476D-A4DE-69468973DBEA}">
      <dgm:prSet custT="1"/>
      <dgm:spPr/>
      <dgm:t>
        <a:bodyPr/>
        <a:lstStyle/>
        <a:p>
          <a:r>
            <a:rPr lang="fr-CA" sz="1600" b="1" dirty="0">
              <a:latin typeface="Avenir Next LT Pro Light" panose="020B0304020202020204" pitchFamily="34" charset="0"/>
              <a:cs typeface="Calibri"/>
            </a:rPr>
            <a:t>Toutes les étables</a:t>
          </a:r>
        </a:p>
      </dgm:t>
    </dgm:pt>
    <dgm:pt modelId="{34F36704-6E24-4565-9485-CD4722FDBA08}" type="sibTrans" cxnId="{93BB1F4A-2CFC-4364-9D9C-518F821AD227}">
      <dgm:prSet/>
      <dgm:spPr/>
      <dgm:t>
        <a:bodyPr/>
        <a:lstStyle/>
        <a:p>
          <a:endParaRPr lang="fr-CA" sz="2000" b="1"/>
        </a:p>
      </dgm:t>
    </dgm:pt>
    <dgm:pt modelId="{15C8F084-0875-4998-A350-0A94E958027F}" type="parTrans" cxnId="{93BB1F4A-2CFC-4364-9D9C-518F821AD227}">
      <dgm:prSet/>
      <dgm:spPr/>
      <dgm:t>
        <a:bodyPr/>
        <a:lstStyle/>
        <a:p>
          <a:endParaRPr lang="fr-CA" sz="2000" b="1"/>
        </a:p>
      </dgm:t>
    </dgm:pt>
    <dgm:pt modelId="{3E391E59-DA3A-4C73-80B5-FC7483B890B4}">
      <dgm:prSet phldrT="[Texte]" custT="1"/>
      <dgm:spPr/>
      <dgm:t>
        <a:bodyPr/>
        <a:lstStyle/>
        <a:p>
          <a:pPr>
            <a:buNone/>
          </a:pPr>
          <a:r>
            <a:rPr lang="fr-CA" sz="2000" b="1" dirty="0">
              <a:effectLst>
                <a:outerShdw blurRad="38100" dist="38100" dir="2700000" algn="tl">
                  <a:srgbClr val="000000">
                    <a:alpha val="43137"/>
                  </a:srgbClr>
                </a:outerShdw>
              </a:effectLst>
              <a:latin typeface="Avenir Next LT Pro Light" panose="020B0304020202020204" pitchFamily="34" charset="0"/>
            </a:rPr>
            <a:t>Vaches par logette</a:t>
          </a:r>
          <a:endParaRPr lang="fr-CA" sz="2000" b="1" dirty="0">
            <a:effectLst>
              <a:outerShdw blurRad="38100" dist="38100" dir="2700000" algn="tl">
                <a:srgbClr val="000000">
                  <a:alpha val="43137"/>
                </a:srgbClr>
              </a:outerShdw>
            </a:effectLst>
          </a:endParaRPr>
        </a:p>
      </dgm:t>
    </dgm:pt>
    <dgm:pt modelId="{38FFC8A4-8322-49F0-B26B-878FAF7F40F2}" type="sibTrans" cxnId="{A10EA205-75B4-4228-BD66-84A3E64E07F2}">
      <dgm:prSet/>
      <dgm:spPr/>
      <dgm:t>
        <a:bodyPr/>
        <a:lstStyle/>
        <a:p>
          <a:endParaRPr lang="fr-CA" sz="2000" b="1"/>
        </a:p>
      </dgm:t>
    </dgm:pt>
    <dgm:pt modelId="{A5CE0034-9688-4F2B-A05C-AFF6269D3764}" type="parTrans" cxnId="{A10EA205-75B4-4228-BD66-84A3E64E07F2}">
      <dgm:prSet/>
      <dgm:spPr/>
      <dgm:t>
        <a:bodyPr/>
        <a:lstStyle/>
        <a:p>
          <a:endParaRPr lang="fr-CA" sz="2000" b="1"/>
        </a:p>
      </dgm:t>
    </dgm:pt>
    <dgm:pt modelId="{07C634C8-BD2D-4A2B-90CF-EE652FB079C7}">
      <dgm:prSet custT="1"/>
      <dgm:spPr/>
      <dgm:t>
        <a:bodyPr anchor="t"/>
        <a:lstStyle/>
        <a:p>
          <a:br>
            <a:rPr lang="fr-CA" sz="2000" b="1" dirty="0">
              <a:latin typeface="Avenir Next LT Pro Light" panose="020B0304020202020204" pitchFamily="34" charset="0"/>
            </a:rPr>
          </a:br>
          <a:r>
            <a:rPr lang="fr-CA" sz="2000" b="1" dirty="0">
              <a:latin typeface="Avenir Next LT Pro Light" panose="020B0304020202020204" pitchFamily="34" charset="0"/>
            </a:rPr>
            <a:t>1,2 vache</a:t>
          </a:r>
        </a:p>
      </dgm:t>
    </dgm:pt>
    <dgm:pt modelId="{E6850958-8E2C-4310-ACC4-B0CF975DDC02}" type="sibTrans" cxnId="{F37FC02C-2075-43CD-A544-3587B2EE8B17}">
      <dgm:prSet/>
      <dgm:spPr/>
      <dgm:t>
        <a:bodyPr/>
        <a:lstStyle/>
        <a:p>
          <a:endParaRPr lang="fr-CA" sz="2000" b="1"/>
        </a:p>
      </dgm:t>
    </dgm:pt>
    <dgm:pt modelId="{0875BCE7-075F-47CB-9122-96F6B6ABEF78}" type="parTrans" cxnId="{F37FC02C-2075-43CD-A544-3587B2EE8B17}">
      <dgm:prSet/>
      <dgm:spPr/>
      <dgm:t>
        <a:bodyPr/>
        <a:lstStyle/>
        <a:p>
          <a:endParaRPr lang="fr-CA" sz="2000" b="1"/>
        </a:p>
      </dgm:t>
    </dgm:pt>
    <dgm:pt modelId="{BA3E1879-AA3D-4D30-8455-4A091228DE41}">
      <dgm:prSet custT="1"/>
      <dgm:spPr/>
      <dgm:t>
        <a:bodyPr anchor="t"/>
        <a:lstStyle/>
        <a:p>
          <a:br>
            <a:rPr lang="fr-CA" sz="2000" b="1" dirty="0">
              <a:latin typeface="Avenir Next LT Pro Light" panose="020B0304020202020204" pitchFamily="34" charset="0"/>
            </a:rPr>
          </a:br>
          <a:r>
            <a:rPr lang="fr-CA" sz="2000" b="1" dirty="0">
              <a:latin typeface="Avenir Next LT Pro Light" panose="020B0304020202020204" pitchFamily="34" charset="0"/>
            </a:rPr>
            <a:t>1,1 vache</a:t>
          </a:r>
        </a:p>
      </dgm:t>
    </dgm:pt>
    <dgm:pt modelId="{6E926400-1D63-4FDE-9F6D-A3E150AFEF08}" type="sibTrans" cxnId="{5660BD31-DC96-4838-A191-D213E1632019}">
      <dgm:prSet/>
      <dgm:spPr/>
      <dgm:t>
        <a:bodyPr/>
        <a:lstStyle/>
        <a:p>
          <a:endParaRPr lang="fr-CA" sz="2000" b="1"/>
        </a:p>
      </dgm:t>
    </dgm:pt>
    <dgm:pt modelId="{357135CD-C59D-43C7-A152-CC609EBCBA36}" type="parTrans" cxnId="{5660BD31-DC96-4838-A191-D213E1632019}">
      <dgm:prSet/>
      <dgm:spPr/>
      <dgm:t>
        <a:bodyPr/>
        <a:lstStyle/>
        <a:p>
          <a:endParaRPr lang="fr-CA" sz="2000" b="1"/>
        </a:p>
      </dgm:t>
    </dgm:pt>
    <dgm:pt modelId="{639E672F-AE40-4C7D-A07A-28B58982A231}">
      <dgm:prSet custT="1"/>
      <dgm:spPr/>
      <dgm:t>
        <a:bodyPr/>
        <a:lstStyle/>
        <a:p>
          <a:endParaRPr lang="fr-CA" sz="1000" b="1" dirty="0">
            <a:latin typeface="Avenir Next LT Pro Light" panose="020B0304020202020204" pitchFamily="34" charset="0"/>
          </a:endParaRPr>
        </a:p>
      </dgm:t>
    </dgm:pt>
    <dgm:pt modelId="{45998B22-D1DE-49D5-A2A4-5D34D2F788B6}" type="sibTrans" cxnId="{8E1E7150-F6A2-430A-8765-18E4E495C062}">
      <dgm:prSet/>
      <dgm:spPr/>
      <dgm:t>
        <a:bodyPr/>
        <a:lstStyle/>
        <a:p>
          <a:endParaRPr lang="fr-CA" sz="2000"/>
        </a:p>
      </dgm:t>
    </dgm:pt>
    <dgm:pt modelId="{64C501A5-8AB8-4DF1-889D-F5EA88DE6448}" type="parTrans" cxnId="{8E1E7150-F6A2-430A-8765-18E4E495C062}">
      <dgm:prSet/>
      <dgm:spPr/>
      <dgm:t>
        <a:bodyPr/>
        <a:lstStyle/>
        <a:p>
          <a:endParaRPr lang="fr-CA" sz="2000"/>
        </a:p>
      </dgm:t>
    </dgm:pt>
    <dgm:pt modelId="{9173F84D-4ED0-4A3A-97E2-A4116B1EF813}">
      <dgm:prSet custT="1"/>
      <dgm:spPr/>
      <dgm:t>
        <a:bodyPr anchor="t"/>
        <a:lstStyle/>
        <a:p>
          <a:br>
            <a:rPr lang="fr-CA" sz="2000" b="1" dirty="0">
              <a:latin typeface="Avenir Next LT Pro Light" panose="020B0304020202020204" pitchFamily="34" charset="0"/>
            </a:rPr>
          </a:br>
          <a:r>
            <a:rPr lang="fr-CA" sz="2000" b="1" dirty="0">
              <a:latin typeface="Avenir Next LT Pro Light" panose="020B0304020202020204" pitchFamily="34" charset="0"/>
            </a:rPr>
            <a:t>1 vache</a:t>
          </a:r>
        </a:p>
      </dgm:t>
    </dgm:pt>
    <dgm:pt modelId="{2F4A476C-1777-4D28-B54E-90A8F97C8375}" type="sibTrans" cxnId="{5B5D85DA-5A82-4B4D-A0F8-C41B6CA257C2}">
      <dgm:prSet/>
      <dgm:spPr/>
      <dgm:t>
        <a:bodyPr/>
        <a:lstStyle/>
        <a:p>
          <a:endParaRPr lang="fr-CA" sz="2000" b="1"/>
        </a:p>
      </dgm:t>
    </dgm:pt>
    <dgm:pt modelId="{12AE5D42-CF10-4C82-8EFD-2F956C231450}" type="parTrans" cxnId="{5B5D85DA-5A82-4B4D-A0F8-C41B6CA257C2}">
      <dgm:prSet/>
      <dgm:spPr/>
      <dgm:t>
        <a:bodyPr/>
        <a:lstStyle/>
        <a:p>
          <a:endParaRPr lang="fr-CA" sz="2000" b="1"/>
        </a:p>
      </dgm:t>
    </dgm:pt>
    <dgm:pt modelId="{225A8539-B030-4D9E-87F8-26E2EB241C60}" type="pres">
      <dgm:prSet presAssocID="{4145DCE4-CF4C-4B31-A547-4021667F1E78}" presName="Name0" presStyleCnt="0">
        <dgm:presLayoutVars>
          <dgm:chPref val="3"/>
          <dgm:dir/>
          <dgm:animLvl val="lvl"/>
          <dgm:resizeHandles/>
        </dgm:presLayoutVars>
      </dgm:prSet>
      <dgm:spPr/>
    </dgm:pt>
    <dgm:pt modelId="{2D660085-FEDF-4DC7-9DDE-A0EA1B33F5F7}" type="pres">
      <dgm:prSet presAssocID="{E168A35C-E8BC-451F-8CF2-476CEB2D8EF7}" presName="horFlow" presStyleCnt="0"/>
      <dgm:spPr/>
    </dgm:pt>
    <dgm:pt modelId="{C8C2D776-882F-437D-BF8B-4014E10DA487}" type="pres">
      <dgm:prSet presAssocID="{E168A35C-E8BC-451F-8CF2-476CEB2D8EF7}" presName="bigChev" presStyleLbl="node1" presStyleIdx="0" presStyleCnt="4"/>
      <dgm:spPr/>
    </dgm:pt>
    <dgm:pt modelId="{38572DBA-2E5E-4C63-A737-225393483D83}" type="pres">
      <dgm:prSet presAssocID="{95A30C25-A0BA-426B-BA19-3CE5F09C8283}" presName="parTrans" presStyleCnt="0"/>
      <dgm:spPr/>
    </dgm:pt>
    <dgm:pt modelId="{6D9A77F1-E311-492D-9A38-6C922847EA53}" type="pres">
      <dgm:prSet presAssocID="{F06EE4D6-2F8E-4435-8A5A-908F4A770AC0}" presName="node" presStyleLbl="alignAccFollowNode1" presStyleIdx="0" presStyleCnt="13">
        <dgm:presLayoutVars>
          <dgm:bulletEnabled val="1"/>
        </dgm:presLayoutVars>
      </dgm:prSet>
      <dgm:spPr/>
    </dgm:pt>
    <dgm:pt modelId="{65890861-9792-4A88-ADC9-F6F79FD49566}" type="pres">
      <dgm:prSet presAssocID="{E061928B-4859-45AE-BFBB-68E128492191}" presName="sibTrans" presStyleCnt="0"/>
      <dgm:spPr/>
    </dgm:pt>
    <dgm:pt modelId="{A5CA345E-B4A9-4ACF-B4F5-8FF11E0D02F1}" type="pres">
      <dgm:prSet presAssocID="{66BCCCE6-BFFD-4BC2-A87F-EDCC0F5F5C65}" presName="node" presStyleLbl="alignAccFollowNode1" presStyleIdx="1" presStyleCnt="13">
        <dgm:presLayoutVars>
          <dgm:bulletEnabled val="1"/>
        </dgm:presLayoutVars>
      </dgm:prSet>
      <dgm:spPr/>
    </dgm:pt>
    <dgm:pt modelId="{59D53D43-157D-4BB9-B34B-775712586D97}" type="pres">
      <dgm:prSet presAssocID="{4D07E969-B5DB-477B-8FC8-01414AFD7998}" presName="sibTrans" presStyleCnt="0"/>
      <dgm:spPr/>
    </dgm:pt>
    <dgm:pt modelId="{A1A806A3-CB95-44E0-8BC2-30B7A052CE93}" type="pres">
      <dgm:prSet presAssocID="{79696754-5E78-440A-9A75-4C23D100B3CC}" presName="node" presStyleLbl="alignAccFollowNode1" presStyleIdx="2" presStyleCnt="13">
        <dgm:presLayoutVars>
          <dgm:bulletEnabled val="1"/>
        </dgm:presLayoutVars>
      </dgm:prSet>
      <dgm:spPr/>
    </dgm:pt>
    <dgm:pt modelId="{A5716909-8CBA-4313-BBB6-58C897A50C34}" type="pres">
      <dgm:prSet presAssocID="{56433C67-436B-4CAD-97B4-6FB93DDA12A2}" presName="sibTrans" presStyleCnt="0"/>
      <dgm:spPr/>
    </dgm:pt>
    <dgm:pt modelId="{EB8838D4-64CB-400F-B966-0BACA7BECBEB}" type="pres">
      <dgm:prSet presAssocID="{401ECC90-1030-4984-B303-124C216617C7}" presName="node" presStyleLbl="alignAccFollowNode1" presStyleIdx="3" presStyleCnt="13">
        <dgm:presLayoutVars>
          <dgm:bulletEnabled val="1"/>
        </dgm:presLayoutVars>
      </dgm:prSet>
      <dgm:spPr/>
    </dgm:pt>
    <dgm:pt modelId="{F7480A72-5950-4F36-92F3-C57E6EB0FF30}" type="pres">
      <dgm:prSet presAssocID="{E168A35C-E8BC-451F-8CF2-476CEB2D8EF7}" presName="vSp" presStyleCnt="0"/>
      <dgm:spPr/>
    </dgm:pt>
    <dgm:pt modelId="{91210224-866E-4B3A-9F4A-886A63EAFA93}" type="pres">
      <dgm:prSet presAssocID="{F7F271FB-7BED-4F15-AE10-BB4318C62121}" presName="horFlow" presStyleCnt="0"/>
      <dgm:spPr/>
    </dgm:pt>
    <dgm:pt modelId="{7ED51463-1504-4F06-ACC8-03B11B62F8B7}" type="pres">
      <dgm:prSet presAssocID="{F7F271FB-7BED-4F15-AE10-BB4318C62121}" presName="bigChev" presStyleLbl="node1" presStyleIdx="1" presStyleCnt="4" custScaleX="114866" custLinFactNeighborX="6900" custLinFactNeighborY="2080"/>
      <dgm:spPr/>
    </dgm:pt>
    <dgm:pt modelId="{56375EDA-A291-4949-B6D0-EAE7D420E9BC}" type="pres">
      <dgm:prSet presAssocID="{819A8980-A0C5-40DB-A195-D89CA135D2CA}" presName="parTrans" presStyleCnt="0"/>
      <dgm:spPr/>
    </dgm:pt>
    <dgm:pt modelId="{6D6A831B-1ADC-4CA9-880D-B94B242410EE}" type="pres">
      <dgm:prSet presAssocID="{CCE30331-39D9-472B-9306-3BF0489A322B}" presName="node" presStyleLbl="alignAccFollowNode1" presStyleIdx="4" presStyleCnt="13" custScaleX="98634" custLinFactNeighborX="16615" custLinFactNeighborY="2507">
        <dgm:presLayoutVars>
          <dgm:bulletEnabled val="1"/>
        </dgm:presLayoutVars>
      </dgm:prSet>
      <dgm:spPr/>
    </dgm:pt>
    <dgm:pt modelId="{2069382B-0956-4428-910D-9ADE4DC5169E}" type="pres">
      <dgm:prSet presAssocID="{3BC11BC2-ACBC-43D2-ACBA-75F40CCCF199}" presName="sibTrans" presStyleCnt="0"/>
      <dgm:spPr/>
    </dgm:pt>
    <dgm:pt modelId="{D0693981-27AB-4C99-A2A9-9DAEFFDA1F5E}" type="pres">
      <dgm:prSet presAssocID="{37865940-C448-41A9-9432-73D674AF1D1E}" presName="node" presStyleLbl="alignAccFollowNode1" presStyleIdx="5" presStyleCnt="13" custScaleX="88830" custLinFactNeighborX="3902" custLinFactNeighborY="3489">
        <dgm:presLayoutVars>
          <dgm:bulletEnabled val="1"/>
        </dgm:presLayoutVars>
      </dgm:prSet>
      <dgm:spPr/>
    </dgm:pt>
    <dgm:pt modelId="{02AD8762-50C6-45EB-9A41-0CD0C2B58F2A}" type="pres">
      <dgm:prSet presAssocID="{F7F271FB-7BED-4F15-AE10-BB4318C62121}" presName="vSp" presStyleCnt="0"/>
      <dgm:spPr/>
    </dgm:pt>
    <dgm:pt modelId="{429C4E7F-D338-47F1-8E65-0515267590D5}" type="pres">
      <dgm:prSet presAssocID="{3D545B0F-D5B8-447B-A833-556CBE2DB8F3}" presName="horFlow" presStyleCnt="0"/>
      <dgm:spPr/>
    </dgm:pt>
    <dgm:pt modelId="{C1F2A5EA-6DDA-48D2-8C2D-D42AE5615585}" type="pres">
      <dgm:prSet presAssocID="{3D545B0F-D5B8-447B-A833-556CBE2DB8F3}" presName="bigChev" presStyleLbl="node1" presStyleIdx="2" presStyleCnt="4"/>
      <dgm:spPr/>
    </dgm:pt>
    <dgm:pt modelId="{9A416EA5-C8CA-4662-9669-5CA706FEC77C}" type="pres">
      <dgm:prSet presAssocID="{42B0A13B-9E73-4F45-B9CA-8435DA71A47A}" presName="parTrans" presStyleCnt="0"/>
      <dgm:spPr/>
    </dgm:pt>
    <dgm:pt modelId="{B8B78EF4-9E17-4733-8D52-A07FC2ADDD89}" type="pres">
      <dgm:prSet presAssocID="{946F60D7-5166-44F8-82F4-53A7C7F0303E}" presName="node" presStyleLbl="alignAccFollowNode1" presStyleIdx="6" presStyleCnt="13">
        <dgm:presLayoutVars>
          <dgm:bulletEnabled val="1"/>
        </dgm:presLayoutVars>
      </dgm:prSet>
      <dgm:spPr/>
    </dgm:pt>
    <dgm:pt modelId="{94575072-4A1F-4EFE-821E-1F0927E4A2C1}" type="pres">
      <dgm:prSet presAssocID="{2F071276-D04B-4EC9-AC35-606E032AF4D3}" presName="sibTrans" presStyleCnt="0"/>
      <dgm:spPr/>
    </dgm:pt>
    <dgm:pt modelId="{C0503BD2-03E0-4CB7-BC1D-D2A4A212B94C}" type="pres">
      <dgm:prSet presAssocID="{9EFC6CC9-831F-4EA2-8B6B-020467790C13}" presName="node" presStyleLbl="alignAccFollowNode1" presStyleIdx="7" presStyleCnt="13">
        <dgm:presLayoutVars>
          <dgm:bulletEnabled val="1"/>
        </dgm:presLayoutVars>
      </dgm:prSet>
      <dgm:spPr/>
    </dgm:pt>
    <dgm:pt modelId="{BDFB9C82-FA68-4C53-83F1-61B299B4964A}" type="pres">
      <dgm:prSet presAssocID="{7D538F28-D3F6-457E-B6E7-1FC5247B6A45}" presName="sibTrans" presStyleCnt="0"/>
      <dgm:spPr/>
    </dgm:pt>
    <dgm:pt modelId="{E15078D8-C5D3-40A7-95CA-CEAE2E767803}" type="pres">
      <dgm:prSet presAssocID="{FCE1CE69-BCAC-476D-A4DE-69468973DBEA}" presName="node" presStyleLbl="alignAccFollowNode1" presStyleIdx="8" presStyleCnt="13">
        <dgm:presLayoutVars>
          <dgm:bulletEnabled val="1"/>
        </dgm:presLayoutVars>
      </dgm:prSet>
      <dgm:spPr/>
    </dgm:pt>
    <dgm:pt modelId="{E503D077-DE6B-4F4D-988F-E490BE1800B8}" type="pres">
      <dgm:prSet presAssocID="{3D545B0F-D5B8-447B-A833-556CBE2DB8F3}" presName="vSp" presStyleCnt="0"/>
      <dgm:spPr/>
    </dgm:pt>
    <dgm:pt modelId="{A4C07EB0-FCCD-48B8-BD43-35783A8C452F}" type="pres">
      <dgm:prSet presAssocID="{3E391E59-DA3A-4C73-80B5-FC7483B890B4}" presName="horFlow" presStyleCnt="0"/>
      <dgm:spPr/>
    </dgm:pt>
    <dgm:pt modelId="{520466D2-086B-45A9-9265-63F093F18F68}" type="pres">
      <dgm:prSet presAssocID="{3E391E59-DA3A-4C73-80B5-FC7483B890B4}" presName="bigChev" presStyleLbl="node1" presStyleIdx="3" presStyleCnt="4"/>
      <dgm:spPr/>
    </dgm:pt>
    <dgm:pt modelId="{A8A3606D-7271-4B49-94EC-BFD24511E7DD}" type="pres">
      <dgm:prSet presAssocID="{0875BCE7-075F-47CB-9122-96F6B6ABEF78}" presName="parTrans" presStyleCnt="0"/>
      <dgm:spPr/>
    </dgm:pt>
    <dgm:pt modelId="{E7845FF6-0AE8-449F-86F3-D1285C9B8A4E}" type="pres">
      <dgm:prSet presAssocID="{07C634C8-BD2D-4A2B-90CF-EE652FB079C7}" presName="node" presStyleLbl="alignAccFollowNode1" presStyleIdx="9" presStyleCnt="13" custScaleX="103953">
        <dgm:presLayoutVars>
          <dgm:bulletEnabled val="1"/>
        </dgm:presLayoutVars>
      </dgm:prSet>
      <dgm:spPr/>
    </dgm:pt>
    <dgm:pt modelId="{4CAEC69B-FE21-45F0-ADB9-CF8F47B2E00D}" type="pres">
      <dgm:prSet presAssocID="{E6850958-8E2C-4310-ACC4-B0CF975DDC02}" presName="sibTrans" presStyleCnt="0"/>
      <dgm:spPr/>
    </dgm:pt>
    <dgm:pt modelId="{22F438AA-3292-48DD-AE3A-61E2BAE23B78}" type="pres">
      <dgm:prSet presAssocID="{BA3E1879-AA3D-4D30-8455-4A091228DE41}" presName="node" presStyleLbl="alignAccFollowNode1" presStyleIdx="10" presStyleCnt="13">
        <dgm:presLayoutVars>
          <dgm:bulletEnabled val="1"/>
        </dgm:presLayoutVars>
      </dgm:prSet>
      <dgm:spPr/>
    </dgm:pt>
    <dgm:pt modelId="{903002DC-F032-459E-ABE6-3ADC8A479AF6}" type="pres">
      <dgm:prSet presAssocID="{6E926400-1D63-4FDE-9F6D-A3E150AFEF08}" presName="sibTrans" presStyleCnt="0"/>
      <dgm:spPr/>
    </dgm:pt>
    <dgm:pt modelId="{E829D000-58A9-49F8-B492-92D43BEAB56D}" type="pres">
      <dgm:prSet presAssocID="{639E672F-AE40-4C7D-A07A-28B58982A231}" presName="node" presStyleLbl="alignAccFollowNode1" presStyleIdx="11" presStyleCnt="13">
        <dgm:presLayoutVars>
          <dgm:bulletEnabled val="1"/>
        </dgm:presLayoutVars>
      </dgm:prSet>
      <dgm:spPr/>
    </dgm:pt>
    <dgm:pt modelId="{E4F036FA-18A2-4110-B9FE-495F7C38C9B7}" type="pres">
      <dgm:prSet presAssocID="{45998B22-D1DE-49D5-A2A4-5D34D2F788B6}" presName="sibTrans" presStyleCnt="0"/>
      <dgm:spPr/>
    </dgm:pt>
    <dgm:pt modelId="{3CA2FA92-0BB9-47DD-8007-5E06EF2D823B}" type="pres">
      <dgm:prSet presAssocID="{9173F84D-4ED0-4A3A-97E2-A4116B1EF813}" presName="node" presStyleLbl="alignAccFollowNode1" presStyleIdx="12" presStyleCnt="13">
        <dgm:presLayoutVars>
          <dgm:bulletEnabled val="1"/>
        </dgm:presLayoutVars>
      </dgm:prSet>
      <dgm:spPr/>
    </dgm:pt>
  </dgm:ptLst>
  <dgm:cxnLst>
    <dgm:cxn modelId="{2DC75601-755A-4398-9520-FE2396479B6C}" type="presOf" srcId="{37865940-C448-41A9-9432-73D674AF1D1E}" destId="{D0693981-27AB-4C99-A2A9-9DAEFFDA1F5E}" srcOrd="0" destOrd="0" presId="urn:microsoft.com/office/officeart/2005/8/layout/lProcess3"/>
    <dgm:cxn modelId="{34C25904-EE44-40A6-9067-721BEEF527AA}" type="presOf" srcId="{F06EE4D6-2F8E-4435-8A5A-908F4A770AC0}" destId="{6D9A77F1-E311-492D-9A38-6C922847EA53}" srcOrd="0" destOrd="0" presId="urn:microsoft.com/office/officeart/2005/8/layout/lProcess3"/>
    <dgm:cxn modelId="{198D0805-6588-4266-ADD5-588DF7BB70BC}" srcId="{F7F271FB-7BED-4F15-AE10-BB4318C62121}" destId="{37865940-C448-41A9-9432-73D674AF1D1E}" srcOrd="1" destOrd="0" parTransId="{74944F43-E71F-4162-8400-A7D66C3C97B8}" sibTransId="{5531B7DA-7686-498B-A288-E30506098138}"/>
    <dgm:cxn modelId="{A10EA205-75B4-4228-BD66-84A3E64E07F2}" srcId="{4145DCE4-CF4C-4B31-A547-4021667F1E78}" destId="{3E391E59-DA3A-4C73-80B5-FC7483B890B4}" srcOrd="3" destOrd="0" parTransId="{A5CE0034-9688-4F2B-A05C-AFF6269D3764}" sibTransId="{38FFC8A4-8322-49F0-B26B-878FAF7F40F2}"/>
    <dgm:cxn modelId="{C6A67111-8158-436E-AD6F-61968126804F}" type="presOf" srcId="{F7F271FB-7BED-4F15-AE10-BB4318C62121}" destId="{7ED51463-1504-4F06-ACC8-03B11B62F8B7}" srcOrd="0" destOrd="0" presId="urn:microsoft.com/office/officeart/2005/8/layout/lProcess3"/>
    <dgm:cxn modelId="{174D961B-D405-43E4-A554-1EEAB1CB54C1}" srcId="{4145DCE4-CF4C-4B31-A547-4021667F1E78}" destId="{3D545B0F-D5B8-447B-A833-556CBE2DB8F3}" srcOrd="2" destOrd="0" parTransId="{F1FC3F23-A911-4ADA-8D00-115CA968CE8A}" sibTransId="{AA73F4AB-FEED-4423-869E-0FF2A23C0BDE}"/>
    <dgm:cxn modelId="{F37FC02C-2075-43CD-A544-3587B2EE8B17}" srcId="{3E391E59-DA3A-4C73-80B5-FC7483B890B4}" destId="{07C634C8-BD2D-4A2B-90CF-EE652FB079C7}" srcOrd="0" destOrd="0" parTransId="{0875BCE7-075F-47CB-9122-96F6B6ABEF78}" sibTransId="{E6850958-8E2C-4310-ACC4-B0CF975DDC02}"/>
    <dgm:cxn modelId="{04ED4131-509D-4334-A4D4-11699F573491}" srcId="{3D545B0F-D5B8-447B-A833-556CBE2DB8F3}" destId="{946F60D7-5166-44F8-82F4-53A7C7F0303E}" srcOrd="0" destOrd="0" parTransId="{42B0A13B-9E73-4F45-B9CA-8435DA71A47A}" sibTransId="{2F071276-D04B-4EC9-AC35-606E032AF4D3}"/>
    <dgm:cxn modelId="{5660BD31-DC96-4838-A191-D213E1632019}" srcId="{3E391E59-DA3A-4C73-80B5-FC7483B890B4}" destId="{BA3E1879-AA3D-4D30-8455-4A091228DE41}" srcOrd="1" destOrd="0" parTransId="{357135CD-C59D-43C7-A152-CC609EBCBA36}" sibTransId="{6E926400-1D63-4FDE-9F6D-A3E150AFEF08}"/>
    <dgm:cxn modelId="{9836063A-24C5-4297-AE54-7AEF608865EF}" type="presOf" srcId="{639E672F-AE40-4C7D-A07A-28B58982A231}" destId="{E829D000-58A9-49F8-B492-92D43BEAB56D}" srcOrd="0" destOrd="0" presId="urn:microsoft.com/office/officeart/2005/8/layout/lProcess3"/>
    <dgm:cxn modelId="{C833473C-DCFF-466E-8BAB-3155198A343F}" type="presOf" srcId="{3D545B0F-D5B8-447B-A833-556CBE2DB8F3}" destId="{C1F2A5EA-6DDA-48D2-8C2D-D42AE5615585}" srcOrd="0" destOrd="0" presId="urn:microsoft.com/office/officeart/2005/8/layout/lProcess3"/>
    <dgm:cxn modelId="{1E63A83C-F539-4D2A-BE77-19F2AB720AEF}" type="presOf" srcId="{9EFC6CC9-831F-4EA2-8B6B-020467790C13}" destId="{C0503BD2-03E0-4CB7-BC1D-D2A4A212B94C}" srcOrd="0" destOrd="0" presId="urn:microsoft.com/office/officeart/2005/8/layout/lProcess3"/>
    <dgm:cxn modelId="{765B505D-1038-43E2-AD14-C377D04A9B13}" type="presOf" srcId="{79696754-5E78-440A-9A75-4C23D100B3CC}" destId="{A1A806A3-CB95-44E0-8BC2-30B7A052CE93}" srcOrd="0" destOrd="0" presId="urn:microsoft.com/office/officeart/2005/8/layout/lProcess3"/>
    <dgm:cxn modelId="{B666E95D-9A90-49EB-B826-4D54BF3DADAE}" srcId="{E168A35C-E8BC-451F-8CF2-476CEB2D8EF7}" destId="{79696754-5E78-440A-9A75-4C23D100B3CC}" srcOrd="2" destOrd="0" parTransId="{476D4823-51DA-4EEA-B1AA-A54A0F58FC6D}" sibTransId="{56433C67-436B-4CAD-97B4-6FB93DDA12A2}"/>
    <dgm:cxn modelId="{B8858746-0253-4DCA-A656-11F217DE3553}" srcId="{F7F271FB-7BED-4F15-AE10-BB4318C62121}" destId="{CCE30331-39D9-472B-9306-3BF0489A322B}" srcOrd="0" destOrd="0" parTransId="{819A8980-A0C5-40DB-A195-D89CA135D2CA}" sibTransId="{3BC11BC2-ACBC-43D2-ACBA-75F40CCCF199}"/>
    <dgm:cxn modelId="{93BB1F4A-2CFC-4364-9D9C-518F821AD227}" srcId="{3D545B0F-D5B8-447B-A833-556CBE2DB8F3}" destId="{FCE1CE69-BCAC-476D-A4DE-69468973DBEA}" srcOrd="2" destOrd="0" parTransId="{15C8F084-0875-4998-A350-0A94E958027F}" sibTransId="{34F36704-6E24-4565-9485-CD4722FDBA08}"/>
    <dgm:cxn modelId="{8E1E7150-F6A2-430A-8765-18E4E495C062}" srcId="{3E391E59-DA3A-4C73-80B5-FC7483B890B4}" destId="{639E672F-AE40-4C7D-A07A-28B58982A231}" srcOrd="2" destOrd="0" parTransId="{64C501A5-8AB8-4DF1-889D-F5EA88DE6448}" sibTransId="{45998B22-D1DE-49D5-A2A4-5D34D2F788B6}"/>
    <dgm:cxn modelId="{80DFA670-F57B-4FED-9952-E8E2394E23C5}" srcId="{E168A35C-E8BC-451F-8CF2-476CEB2D8EF7}" destId="{401ECC90-1030-4984-B303-124C216617C7}" srcOrd="3" destOrd="0" parTransId="{005C3E34-8F6B-46A5-8569-926E391DF0F8}" sibTransId="{3451EFD8-C6A0-4A7A-B245-FA52CB12B793}"/>
    <dgm:cxn modelId="{67F37051-61DE-49B5-B9D5-6DD5FDA556FF}" type="presOf" srcId="{E168A35C-E8BC-451F-8CF2-476CEB2D8EF7}" destId="{C8C2D776-882F-437D-BF8B-4014E10DA487}" srcOrd="0" destOrd="0" presId="urn:microsoft.com/office/officeart/2005/8/layout/lProcess3"/>
    <dgm:cxn modelId="{FBF5BF71-C6A4-424A-B7DE-47930A1EE5E7}" type="presOf" srcId="{4145DCE4-CF4C-4B31-A547-4021667F1E78}" destId="{225A8539-B030-4D9E-87F8-26E2EB241C60}" srcOrd="0" destOrd="0" presId="urn:microsoft.com/office/officeart/2005/8/layout/lProcess3"/>
    <dgm:cxn modelId="{EE178D57-A1D9-47D2-9482-A3B306637671}" srcId="{3D545B0F-D5B8-447B-A833-556CBE2DB8F3}" destId="{9EFC6CC9-831F-4EA2-8B6B-020467790C13}" srcOrd="1" destOrd="0" parTransId="{B089189E-8288-441C-9902-18CEDE6BAA6E}" sibTransId="{7D538F28-D3F6-457E-B6E7-1FC5247B6A45}"/>
    <dgm:cxn modelId="{E790C08F-5B64-42B4-8BC3-5F180B4EA5E1}" type="presOf" srcId="{66BCCCE6-BFFD-4BC2-A87F-EDCC0F5F5C65}" destId="{A5CA345E-B4A9-4ACF-B4F5-8FF11E0D02F1}" srcOrd="0" destOrd="0" presId="urn:microsoft.com/office/officeart/2005/8/layout/lProcess3"/>
    <dgm:cxn modelId="{FA2ABD95-56E5-4648-9E5C-4063C5959AE0}" srcId="{4145DCE4-CF4C-4B31-A547-4021667F1E78}" destId="{E168A35C-E8BC-451F-8CF2-476CEB2D8EF7}" srcOrd="0" destOrd="0" parTransId="{84FE31A2-9014-4432-9B6A-87DBF7BCAC59}" sibTransId="{22054071-06E2-4838-B0A2-74D7C6055EE7}"/>
    <dgm:cxn modelId="{87AC04A5-40E5-41A4-9A89-C30514B51805}" type="presOf" srcId="{946F60D7-5166-44F8-82F4-53A7C7F0303E}" destId="{B8B78EF4-9E17-4733-8D52-A07FC2ADDD89}" srcOrd="0" destOrd="0" presId="urn:microsoft.com/office/officeart/2005/8/layout/lProcess3"/>
    <dgm:cxn modelId="{FC50AFB3-C7DF-4F38-93B3-B931482898AA}" type="presOf" srcId="{3E391E59-DA3A-4C73-80B5-FC7483B890B4}" destId="{520466D2-086B-45A9-9265-63F093F18F68}" srcOrd="0" destOrd="0" presId="urn:microsoft.com/office/officeart/2005/8/layout/lProcess3"/>
    <dgm:cxn modelId="{E50B4DB4-10A8-4853-9847-C24A596D0195}" type="presOf" srcId="{CCE30331-39D9-472B-9306-3BF0489A322B}" destId="{6D6A831B-1ADC-4CA9-880D-B94B242410EE}" srcOrd="0" destOrd="0" presId="urn:microsoft.com/office/officeart/2005/8/layout/lProcess3"/>
    <dgm:cxn modelId="{6D71B2B8-4F60-4A44-B7E8-861F58030B70}" type="presOf" srcId="{FCE1CE69-BCAC-476D-A4DE-69468973DBEA}" destId="{E15078D8-C5D3-40A7-95CA-CEAE2E767803}" srcOrd="0" destOrd="0" presId="urn:microsoft.com/office/officeart/2005/8/layout/lProcess3"/>
    <dgm:cxn modelId="{DABEC5B8-179F-48E5-B0C8-DF7FB11221AA}" srcId="{4145DCE4-CF4C-4B31-A547-4021667F1E78}" destId="{F7F271FB-7BED-4F15-AE10-BB4318C62121}" srcOrd="1" destOrd="0" parTransId="{4E1AA8FE-7924-45A9-BF65-203BDFCA2954}" sibTransId="{A86EF035-C6F2-4309-B2C3-1D9AD74D3A36}"/>
    <dgm:cxn modelId="{376B71D6-DE20-4197-A75F-0028B2067AA8}" type="presOf" srcId="{401ECC90-1030-4984-B303-124C216617C7}" destId="{EB8838D4-64CB-400F-B966-0BACA7BECBEB}" srcOrd="0" destOrd="0" presId="urn:microsoft.com/office/officeart/2005/8/layout/lProcess3"/>
    <dgm:cxn modelId="{5B5D85DA-5A82-4B4D-A0F8-C41B6CA257C2}" srcId="{3E391E59-DA3A-4C73-80B5-FC7483B890B4}" destId="{9173F84D-4ED0-4A3A-97E2-A4116B1EF813}" srcOrd="3" destOrd="0" parTransId="{12AE5D42-CF10-4C82-8EFD-2F956C231450}" sibTransId="{2F4A476C-1777-4D28-B54E-90A8F97C8375}"/>
    <dgm:cxn modelId="{618DD6DE-3F35-42D1-9941-585BAA1C2E2C}" type="presOf" srcId="{BA3E1879-AA3D-4D30-8455-4A091228DE41}" destId="{22F438AA-3292-48DD-AE3A-61E2BAE23B78}" srcOrd="0" destOrd="0" presId="urn:microsoft.com/office/officeart/2005/8/layout/lProcess3"/>
    <dgm:cxn modelId="{FFCDC5E2-AFCE-4D98-8B78-B09BA1153AAC}" type="presOf" srcId="{07C634C8-BD2D-4A2B-90CF-EE652FB079C7}" destId="{E7845FF6-0AE8-449F-86F3-D1285C9B8A4E}" srcOrd="0" destOrd="0" presId="urn:microsoft.com/office/officeart/2005/8/layout/lProcess3"/>
    <dgm:cxn modelId="{F5FB8FE6-483A-4D2D-AC99-7DB2ED4EA96C}" srcId="{E168A35C-E8BC-451F-8CF2-476CEB2D8EF7}" destId="{F06EE4D6-2F8E-4435-8A5A-908F4A770AC0}" srcOrd="0" destOrd="0" parTransId="{95A30C25-A0BA-426B-BA19-3CE5F09C8283}" sibTransId="{E061928B-4859-45AE-BFBB-68E128492191}"/>
    <dgm:cxn modelId="{B395BDEC-2E92-4329-A360-CC99A9BBB0D6}" srcId="{E168A35C-E8BC-451F-8CF2-476CEB2D8EF7}" destId="{66BCCCE6-BFFD-4BC2-A87F-EDCC0F5F5C65}" srcOrd="1" destOrd="0" parTransId="{3175E68B-B5EB-469A-981D-60B7BDCDE868}" sibTransId="{4D07E969-B5DB-477B-8FC8-01414AFD7998}"/>
    <dgm:cxn modelId="{AE4A0DF2-6224-4092-9962-FB3D6396D559}" type="presOf" srcId="{9173F84D-4ED0-4A3A-97E2-A4116B1EF813}" destId="{3CA2FA92-0BB9-47DD-8007-5E06EF2D823B}" srcOrd="0" destOrd="0" presId="urn:microsoft.com/office/officeart/2005/8/layout/lProcess3"/>
    <dgm:cxn modelId="{20E7E522-128E-4D81-A137-12BA390544BD}" type="presParOf" srcId="{225A8539-B030-4D9E-87F8-26E2EB241C60}" destId="{2D660085-FEDF-4DC7-9DDE-A0EA1B33F5F7}" srcOrd="0" destOrd="0" presId="urn:microsoft.com/office/officeart/2005/8/layout/lProcess3"/>
    <dgm:cxn modelId="{130B270E-4EEB-40EF-8ABF-9092B86913A9}" type="presParOf" srcId="{2D660085-FEDF-4DC7-9DDE-A0EA1B33F5F7}" destId="{C8C2D776-882F-437D-BF8B-4014E10DA487}" srcOrd="0" destOrd="0" presId="urn:microsoft.com/office/officeart/2005/8/layout/lProcess3"/>
    <dgm:cxn modelId="{38CB1AE6-7F4D-458F-A610-F19466A09840}" type="presParOf" srcId="{2D660085-FEDF-4DC7-9DDE-A0EA1B33F5F7}" destId="{38572DBA-2E5E-4C63-A737-225393483D83}" srcOrd="1" destOrd="0" presId="urn:microsoft.com/office/officeart/2005/8/layout/lProcess3"/>
    <dgm:cxn modelId="{F5C264AF-B249-4875-BE09-1D4382AC8101}" type="presParOf" srcId="{2D660085-FEDF-4DC7-9DDE-A0EA1B33F5F7}" destId="{6D9A77F1-E311-492D-9A38-6C922847EA53}" srcOrd="2" destOrd="0" presId="urn:microsoft.com/office/officeart/2005/8/layout/lProcess3"/>
    <dgm:cxn modelId="{26025CA4-A12C-42E9-9179-A3052B45EC76}" type="presParOf" srcId="{2D660085-FEDF-4DC7-9DDE-A0EA1B33F5F7}" destId="{65890861-9792-4A88-ADC9-F6F79FD49566}" srcOrd="3" destOrd="0" presId="urn:microsoft.com/office/officeart/2005/8/layout/lProcess3"/>
    <dgm:cxn modelId="{C49DEF18-FBD7-4062-AC55-8E0FA66110E2}" type="presParOf" srcId="{2D660085-FEDF-4DC7-9DDE-A0EA1B33F5F7}" destId="{A5CA345E-B4A9-4ACF-B4F5-8FF11E0D02F1}" srcOrd="4" destOrd="0" presId="urn:microsoft.com/office/officeart/2005/8/layout/lProcess3"/>
    <dgm:cxn modelId="{7DC15FD0-17C5-46BB-8939-724A19A7113B}" type="presParOf" srcId="{2D660085-FEDF-4DC7-9DDE-A0EA1B33F5F7}" destId="{59D53D43-157D-4BB9-B34B-775712586D97}" srcOrd="5" destOrd="0" presId="urn:microsoft.com/office/officeart/2005/8/layout/lProcess3"/>
    <dgm:cxn modelId="{F7284DAB-3F75-49F3-8F49-7AB53C05F50B}" type="presParOf" srcId="{2D660085-FEDF-4DC7-9DDE-A0EA1B33F5F7}" destId="{A1A806A3-CB95-44E0-8BC2-30B7A052CE93}" srcOrd="6" destOrd="0" presId="urn:microsoft.com/office/officeart/2005/8/layout/lProcess3"/>
    <dgm:cxn modelId="{BCCC68D9-C001-4243-9D49-4ADE7EB55F07}" type="presParOf" srcId="{2D660085-FEDF-4DC7-9DDE-A0EA1B33F5F7}" destId="{A5716909-8CBA-4313-BBB6-58C897A50C34}" srcOrd="7" destOrd="0" presId="urn:microsoft.com/office/officeart/2005/8/layout/lProcess3"/>
    <dgm:cxn modelId="{91DDD04B-A37F-416C-AEE6-DF9A6AF4B2B9}" type="presParOf" srcId="{2D660085-FEDF-4DC7-9DDE-A0EA1B33F5F7}" destId="{EB8838D4-64CB-400F-B966-0BACA7BECBEB}" srcOrd="8" destOrd="0" presId="urn:microsoft.com/office/officeart/2005/8/layout/lProcess3"/>
    <dgm:cxn modelId="{34921274-BF3B-4730-8A2D-5BB3AE0BD761}" type="presParOf" srcId="{225A8539-B030-4D9E-87F8-26E2EB241C60}" destId="{F7480A72-5950-4F36-92F3-C57E6EB0FF30}" srcOrd="1" destOrd="0" presId="urn:microsoft.com/office/officeart/2005/8/layout/lProcess3"/>
    <dgm:cxn modelId="{149C4FFE-9B50-4CF0-A209-45CF79BCD81A}" type="presParOf" srcId="{225A8539-B030-4D9E-87F8-26E2EB241C60}" destId="{91210224-866E-4B3A-9F4A-886A63EAFA93}" srcOrd="2" destOrd="0" presId="urn:microsoft.com/office/officeart/2005/8/layout/lProcess3"/>
    <dgm:cxn modelId="{2AB35B8B-F2D3-44AA-9816-A7917B7B04DA}" type="presParOf" srcId="{91210224-866E-4B3A-9F4A-886A63EAFA93}" destId="{7ED51463-1504-4F06-ACC8-03B11B62F8B7}" srcOrd="0" destOrd="0" presId="urn:microsoft.com/office/officeart/2005/8/layout/lProcess3"/>
    <dgm:cxn modelId="{1FFBE873-009A-4F19-AB83-015B1ADB4A10}" type="presParOf" srcId="{91210224-866E-4B3A-9F4A-886A63EAFA93}" destId="{56375EDA-A291-4949-B6D0-EAE7D420E9BC}" srcOrd="1" destOrd="0" presId="urn:microsoft.com/office/officeart/2005/8/layout/lProcess3"/>
    <dgm:cxn modelId="{392664A0-7C7A-4BE8-B419-00D8AFA14C84}" type="presParOf" srcId="{91210224-866E-4B3A-9F4A-886A63EAFA93}" destId="{6D6A831B-1ADC-4CA9-880D-B94B242410EE}" srcOrd="2" destOrd="0" presId="urn:microsoft.com/office/officeart/2005/8/layout/lProcess3"/>
    <dgm:cxn modelId="{9221AC96-DFC1-4645-B4B1-AF4463E196E8}" type="presParOf" srcId="{91210224-866E-4B3A-9F4A-886A63EAFA93}" destId="{2069382B-0956-4428-910D-9ADE4DC5169E}" srcOrd="3" destOrd="0" presId="urn:microsoft.com/office/officeart/2005/8/layout/lProcess3"/>
    <dgm:cxn modelId="{3848C964-DAD0-4D8D-9D19-ACC7199CA5C5}" type="presParOf" srcId="{91210224-866E-4B3A-9F4A-886A63EAFA93}" destId="{D0693981-27AB-4C99-A2A9-9DAEFFDA1F5E}" srcOrd="4" destOrd="0" presId="urn:microsoft.com/office/officeart/2005/8/layout/lProcess3"/>
    <dgm:cxn modelId="{89D58BF3-487D-423B-9A13-63996CF43D15}" type="presParOf" srcId="{225A8539-B030-4D9E-87F8-26E2EB241C60}" destId="{02AD8762-50C6-45EB-9A41-0CD0C2B58F2A}" srcOrd="3" destOrd="0" presId="urn:microsoft.com/office/officeart/2005/8/layout/lProcess3"/>
    <dgm:cxn modelId="{C7C4A51E-1FC0-4E3E-A051-E7F0CB7D900F}" type="presParOf" srcId="{225A8539-B030-4D9E-87F8-26E2EB241C60}" destId="{429C4E7F-D338-47F1-8E65-0515267590D5}" srcOrd="4" destOrd="0" presId="urn:microsoft.com/office/officeart/2005/8/layout/lProcess3"/>
    <dgm:cxn modelId="{C0BAB571-BEDD-4084-A3CE-D5E7B48277E3}" type="presParOf" srcId="{429C4E7F-D338-47F1-8E65-0515267590D5}" destId="{C1F2A5EA-6DDA-48D2-8C2D-D42AE5615585}" srcOrd="0" destOrd="0" presId="urn:microsoft.com/office/officeart/2005/8/layout/lProcess3"/>
    <dgm:cxn modelId="{3772F06A-E241-44F5-A9D7-503BA6B25072}" type="presParOf" srcId="{429C4E7F-D338-47F1-8E65-0515267590D5}" destId="{9A416EA5-C8CA-4662-9669-5CA706FEC77C}" srcOrd="1" destOrd="0" presId="urn:microsoft.com/office/officeart/2005/8/layout/lProcess3"/>
    <dgm:cxn modelId="{35D175BF-89CE-48B8-B87C-5A11AFC80DFC}" type="presParOf" srcId="{429C4E7F-D338-47F1-8E65-0515267590D5}" destId="{B8B78EF4-9E17-4733-8D52-A07FC2ADDD89}" srcOrd="2" destOrd="0" presId="urn:microsoft.com/office/officeart/2005/8/layout/lProcess3"/>
    <dgm:cxn modelId="{7AE31384-6F59-419F-9405-0A77F25B2A3E}" type="presParOf" srcId="{429C4E7F-D338-47F1-8E65-0515267590D5}" destId="{94575072-4A1F-4EFE-821E-1F0927E4A2C1}" srcOrd="3" destOrd="0" presId="urn:microsoft.com/office/officeart/2005/8/layout/lProcess3"/>
    <dgm:cxn modelId="{A8840A72-A721-4E02-B5F0-D0FECBEEEFBD}" type="presParOf" srcId="{429C4E7F-D338-47F1-8E65-0515267590D5}" destId="{C0503BD2-03E0-4CB7-BC1D-D2A4A212B94C}" srcOrd="4" destOrd="0" presId="urn:microsoft.com/office/officeart/2005/8/layout/lProcess3"/>
    <dgm:cxn modelId="{BD8C36CD-47F3-4053-82EB-A8171AF37B92}" type="presParOf" srcId="{429C4E7F-D338-47F1-8E65-0515267590D5}" destId="{BDFB9C82-FA68-4C53-83F1-61B299B4964A}" srcOrd="5" destOrd="0" presId="urn:microsoft.com/office/officeart/2005/8/layout/lProcess3"/>
    <dgm:cxn modelId="{E0041913-988A-4AB2-83F3-4212098D834D}" type="presParOf" srcId="{429C4E7F-D338-47F1-8E65-0515267590D5}" destId="{E15078D8-C5D3-40A7-95CA-CEAE2E767803}" srcOrd="6" destOrd="0" presId="urn:microsoft.com/office/officeart/2005/8/layout/lProcess3"/>
    <dgm:cxn modelId="{81B62D87-9FD8-4E2F-8DF6-2271BAC925D6}" type="presParOf" srcId="{225A8539-B030-4D9E-87F8-26E2EB241C60}" destId="{E503D077-DE6B-4F4D-988F-E490BE1800B8}" srcOrd="5" destOrd="0" presId="urn:microsoft.com/office/officeart/2005/8/layout/lProcess3"/>
    <dgm:cxn modelId="{AFF2D2A1-D7AA-4C0C-92D4-C8037C897096}" type="presParOf" srcId="{225A8539-B030-4D9E-87F8-26E2EB241C60}" destId="{A4C07EB0-FCCD-48B8-BD43-35783A8C452F}" srcOrd="6" destOrd="0" presId="urn:microsoft.com/office/officeart/2005/8/layout/lProcess3"/>
    <dgm:cxn modelId="{429ABEAC-6DE3-4953-A410-147397087726}" type="presParOf" srcId="{A4C07EB0-FCCD-48B8-BD43-35783A8C452F}" destId="{520466D2-086B-45A9-9265-63F093F18F68}" srcOrd="0" destOrd="0" presId="urn:microsoft.com/office/officeart/2005/8/layout/lProcess3"/>
    <dgm:cxn modelId="{79ECD541-02FC-4BA8-9267-CE809E86A883}" type="presParOf" srcId="{A4C07EB0-FCCD-48B8-BD43-35783A8C452F}" destId="{A8A3606D-7271-4B49-94EC-BFD24511E7DD}" srcOrd="1" destOrd="0" presId="urn:microsoft.com/office/officeart/2005/8/layout/lProcess3"/>
    <dgm:cxn modelId="{66D4C443-257E-42E5-A80C-AD563FF3C848}" type="presParOf" srcId="{A4C07EB0-FCCD-48B8-BD43-35783A8C452F}" destId="{E7845FF6-0AE8-449F-86F3-D1285C9B8A4E}" srcOrd="2" destOrd="0" presId="urn:microsoft.com/office/officeart/2005/8/layout/lProcess3"/>
    <dgm:cxn modelId="{F43028C3-C758-4661-994A-329DCC8BC90D}" type="presParOf" srcId="{A4C07EB0-FCCD-48B8-BD43-35783A8C452F}" destId="{4CAEC69B-FE21-45F0-ADB9-CF8F47B2E00D}" srcOrd="3" destOrd="0" presId="urn:microsoft.com/office/officeart/2005/8/layout/lProcess3"/>
    <dgm:cxn modelId="{27B2A750-4C59-41C8-B22A-9EA961043B23}" type="presParOf" srcId="{A4C07EB0-FCCD-48B8-BD43-35783A8C452F}" destId="{22F438AA-3292-48DD-AE3A-61E2BAE23B78}" srcOrd="4" destOrd="0" presId="urn:microsoft.com/office/officeart/2005/8/layout/lProcess3"/>
    <dgm:cxn modelId="{87EC7493-AF7C-48C2-A8E7-ECB1FBDEF8A0}" type="presParOf" srcId="{A4C07EB0-FCCD-48B8-BD43-35783A8C452F}" destId="{903002DC-F032-459E-ABE6-3ADC8A479AF6}" srcOrd="5" destOrd="0" presId="urn:microsoft.com/office/officeart/2005/8/layout/lProcess3"/>
    <dgm:cxn modelId="{4265B506-C5D2-4841-B99F-8CDBAFEE01B1}" type="presParOf" srcId="{A4C07EB0-FCCD-48B8-BD43-35783A8C452F}" destId="{E829D000-58A9-49F8-B492-92D43BEAB56D}" srcOrd="6" destOrd="0" presId="urn:microsoft.com/office/officeart/2005/8/layout/lProcess3"/>
    <dgm:cxn modelId="{14B778DA-3999-4012-B3FC-222F053B1C13}" type="presParOf" srcId="{A4C07EB0-FCCD-48B8-BD43-35783A8C452F}" destId="{E4F036FA-18A2-4110-B9FE-495F7C38C9B7}" srcOrd="7" destOrd="0" presId="urn:microsoft.com/office/officeart/2005/8/layout/lProcess3"/>
    <dgm:cxn modelId="{7BBCB9C8-D4C4-44D8-A156-41E65F8A288C}" type="presParOf" srcId="{A4C07EB0-FCCD-48B8-BD43-35783A8C452F}" destId="{3CA2FA92-0BB9-47DD-8007-5E06EF2D823B}" srcOrd="8"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2D776-882F-437D-BF8B-4014E10DA487}">
      <dsp:nvSpPr>
        <dsp:cNvPr id="0" name=""/>
        <dsp:cNvSpPr/>
      </dsp:nvSpPr>
      <dsp:spPr>
        <a:xfrm>
          <a:off x="6412" y="38301"/>
          <a:ext cx="2801242" cy="112049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fr-CA" sz="2000" b="1" kern="1200" dirty="0">
              <a:effectLst>
                <a:outerShdw blurRad="38100" dist="38100" dir="2700000" algn="tl">
                  <a:srgbClr val="000000">
                    <a:alpha val="43137"/>
                  </a:srgbClr>
                </a:outerShdw>
              </a:effectLst>
              <a:latin typeface="Avenir Next LT Pro Light" panose="020B0304020202020204" pitchFamily="34" charset="0"/>
            </a:rPr>
            <a:t>Veaux avant le sevrage</a:t>
          </a:r>
          <a:endParaRPr lang="fr-CA" sz="2000" b="1" kern="1200" dirty="0">
            <a:effectLst>
              <a:outerShdw blurRad="38100" dist="38100" dir="2700000" algn="tl">
                <a:srgbClr val="000000">
                  <a:alpha val="43137"/>
                </a:srgbClr>
              </a:outerShdw>
            </a:effectLst>
          </a:endParaRPr>
        </a:p>
      </dsp:txBody>
      <dsp:txXfrm>
        <a:off x="566661" y="38301"/>
        <a:ext cx="1680745" cy="1120497"/>
      </dsp:txXfrm>
    </dsp:sp>
    <dsp:sp modelId="{6D9A77F1-E311-492D-9A38-6C922847EA53}">
      <dsp:nvSpPr>
        <dsp:cNvPr id="0" name=""/>
        <dsp:cNvSpPr/>
      </dsp:nvSpPr>
      <dsp:spPr>
        <a:xfrm>
          <a:off x="2443493" y="133543"/>
          <a:ext cx="2325031" cy="93001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fr-CA" sz="1400" b="1" kern="1200" dirty="0">
              <a:latin typeface="Avenir Next LT Pro Light" panose="020B0304020202020204" pitchFamily="34" charset="0"/>
            </a:rPr>
            <a:t>Ne peuvent plus être attachés à l’intérieur</a:t>
          </a:r>
          <a:endParaRPr lang="fr-CA" sz="1400" b="1" kern="1200" dirty="0"/>
        </a:p>
      </dsp:txBody>
      <dsp:txXfrm>
        <a:off x="2908499" y="133543"/>
        <a:ext cx="1395019" cy="930012"/>
      </dsp:txXfrm>
    </dsp:sp>
    <dsp:sp modelId="{A5CA345E-B4A9-4ACF-B4F5-8FF11E0D02F1}">
      <dsp:nvSpPr>
        <dsp:cNvPr id="0" name=""/>
        <dsp:cNvSpPr/>
      </dsp:nvSpPr>
      <dsp:spPr>
        <a:xfrm>
          <a:off x="4443020" y="133543"/>
          <a:ext cx="2325031" cy="93001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endParaRPr lang="fr-CA" sz="1000" b="1" kern="1200" dirty="0">
            <a:latin typeface="Avenir Next LT Pro Light" panose="020B0304020202020204" pitchFamily="34" charset="0"/>
          </a:endParaRPr>
        </a:p>
      </dsp:txBody>
      <dsp:txXfrm>
        <a:off x="4908026" y="133543"/>
        <a:ext cx="1395019" cy="930012"/>
      </dsp:txXfrm>
    </dsp:sp>
    <dsp:sp modelId="{A1A806A3-CB95-44E0-8BC2-30B7A052CE93}">
      <dsp:nvSpPr>
        <dsp:cNvPr id="0" name=""/>
        <dsp:cNvSpPr/>
      </dsp:nvSpPr>
      <dsp:spPr>
        <a:xfrm>
          <a:off x="6442547" y="133543"/>
          <a:ext cx="2325031" cy="93001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endParaRPr lang="fr-CA" sz="1000" b="1" kern="1200" dirty="0">
            <a:latin typeface="Avenir Next LT Pro Light" panose="020B0304020202020204" pitchFamily="34" charset="0"/>
          </a:endParaRPr>
        </a:p>
      </dsp:txBody>
      <dsp:txXfrm>
        <a:off x="6907553" y="133543"/>
        <a:ext cx="1395019" cy="930012"/>
      </dsp:txXfrm>
    </dsp:sp>
    <dsp:sp modelId="{EB8838D4-64CB-400F-B966-0BACA7BECBEB}">
      <dsp:nvSpPr>
        <dsp:cNvPr id="0" name=""/>
        <dsp:cNvSpPr/>
      </dsp:nvSpPr>
      <dsp:spPr>
        <a:xfrm>
          <a:off x="8442074" y="133543"/>
          <a:ext cx="2325031" cy="93001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fr-CA" sz="1600" b="1" kern="1200" dirty="0">
              <a:latin typeface="Avenir Next LT Pro Light" panose="020B0304020202020204" pitchFamily="34" charset="0"/>
            </a:rPr>
            <a:t>Logement en groupe à l’intérieur</a:t>
          </a:r>
        </a:p>
      </dsp:txBody>
      <dsp:txXfrm>
        <a:off x="8907080" y="133543"/>
        <a:ext cx="1395019" cy="930012"/>
      </dsp:txXfrm>
    </dsp:sp>
    <dsp:sp modelId="{7ED51463-1504-4F06-ACC8-03B11B62F8B7}">
      <dsp:nvSpPr>
        <dsp:cNvPr id="0" name=""/>
        <dsp:cNvSpPr/>
      </dsp:nvSpPr>
      <dsp:spPr>
        <a:xfrm>
          <a:off x="31539" y="1338974"/>
          <a:ext cx="3217675" cy="112049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fr-CA" sz="1800" b="1" kern="1200" dirty="0">
              <a:effectLst>
                <a:outerShdw blurRad="38100" dist="38100" dir="2700000" algn="tl">
                  <a:srgbClr val="000000">
                    <a:alpha val="43137"/>
                  </a:srgbClr>
                </a:outerShdw>
              </a:effectLst>
              <a:latin typeface="Avenir Next LT Pro Light" panose="020B0304020202020204" pitchFamily="34" charset="0"/>
            </a:rPr>
            <a:t>Vaches en lactation et vaches taries (liberté de mouvement)</a:t>
          </a:r>
          <a:endParaRPr lang="fr-CA" sz="1800" b="1" kern="1200" dirty="0">
            <a:effectLst>
              <a:outerShdw blurRad="38100" dist="38100" dir="2700000" algn="tl">
                <a:srgbClr val="000000">
                  <a:alpha val="43137"/>
                </a:srgbClr>
              </a:outerShdw>
            </a:effectLst>
          </a:endParaRPr>
        </a:p>
      </dsp:txBody>
      <dsp:txXfrm>
        <a:off x="591788" y="1338974"/>
        <a:ext cx="2097178" cy="1120497"/>
      </dsp:txXfrm>
    </dsp:sp>
    <dsp:sp modelId="{6D6A831B-1ADC-4CA9-880D-B94B242410EE}">
      <dsp:nvSpPr>
        <dsp:cNvPr id="0" name=""/>
        <dsp:cNvSpPr/>
      </dsp:nvSpPr>
      <dsp:spPr>
        <a:xfrm>
          <a:off x="2914008" y="1434225"/>
          <a:ext cx="2293271" cy="93001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fr-CA" sz="1600" b="1" kern="1200" dirty="0">
              <a:latin typeface="Avenir Next LT Pro Light" panose="020B0304020202020204" pitchFamily="34" charset="0"/>
            </a:rPr>
            <a:t>Nouvelles constructions </a:t>
          </a:r>
          <a:endParaRPr lang="fr-CA" sz="1600" b="1" kern="1200" dirty="0"/>
        </a:p>
      </dsp:txBody>
      <dsp:txXfrm>
        <a:off x="3379014" y="1434225"/>
        <a:ext cx="1363259" cy="930012"/>
      </dsp:txXfrm>
    </dsp:sp>
    <dsp:sp modelId="{D0693981-27AB-4C99-A2A9-9DAEFFDA1F5E}">
      <dsp:nvSpPr>
        <dsp:cNvPr id="0" name=""/>
        <dsp:cNvSpPr/>
      </dsp:nvSpPr>
      <dsp:spPr>
        <a:xfrm>
          <a:off x="4840394" y="1443358"/>
          <a:ext cx="2065325" cy="93001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fr-CA" sz="1600" b="1" kern="1200" dirty="0">
              <a:latin typeface="Avenir Next LT Pro Light" panose="020B0304020202020204" pitchFamily="34" charset="0"/>
            </a:rPr>
            <a:t>Toutes les étables</a:t>
          </a:r>
        </a:p>
      </dsp:txBody>
      <dsp:txXfrm>
        <a:off x="5305400" y="1443358"/>
        <a:ext cx="1135313" cy="930012"/>
      </dsp:txXfrm>
    </dsp:sp>
    <dsp:sp modelId="{C1F2A5EA-6DDA-48D2-8C2D-D42AE5615585}">
      <dsp:nvSpPr>
        <dsp:cNvPr id="0" name=""/>
        <dsp:cNvSpPr/>
      </dsp:nvSpPr>
      <dsp:spPr>
        <a:xfrm>
          <a:off x="6412" y="2593034"/>
          <a:ext cx="2801242" cy="112049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fr-CA" sz="2000" b="1" kern="1200" dirty="0">
              <a:effectLst>
                <a:outerShdw blurRad="38100" dist="38100" dir="2700000" algn="tl">
                  <a:srgbClr val="000000">
                    <a:alpha val="43137"/>
                  </a:srgbClr>
                </a:outerShdw>
              </a:effectLst>
              <a:latin typeface="Avenir Next LT Pro Light" panose="020B0304020202020204" pitchFamily="34" charset="0"/>
            </a:rPr>
            <a:t>Aires de vêlage sans attache </a:t>
          </a:r>
          <a:endParaRPr lang="fr-CA" sz="2000" b="1" kern="1200" dirty="0">
            <a:effectLst>
              <a:outerShdw blurRad="38100" dist="38100" dir="2700000" algn="tl">
                <a:srgbClr val="000000">
                  <a:alpha val="43137"/>
                </a:srgbClr>
              </a:outerShdw>
            </a:effectLst>
          </a:endParaRPr>
        </a:p>
      </dsp:txBody>
      <dsp:txXfrm>
        <a:off x="566661" y="2593034"/>
        <a:ext cx="1680745" cy="1120497"/>
      </dsp:txXfrm>
    </dsp:sp>
    <dsp:sp modelId="{B8B78EF4-9E17-4733-8D52-A07FC2ADDD89}">
      <dsp:nvSpPr>
        <dsp:cNvPr id="0" name=""/>
        <dsp:cNvSpPr/>
      </dsp:nvSpPr>
      <dsp:spPr>
        <a:xfrm>
          <a:off x="2443493" y="2688277"/>
          <a:ext cx="2325031" cy="93001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fr-CA" sz="1600" b="1" kern="1200" dirty="0">
              <a:latin typeface="Avenir Next LT Pro Light" panose="020B0304020202020204" pitchFamily="34" charset="0"/>
              <a:cs typeface="Calibri"/>
            </a:rPr>
            <a:t>Nouvelles constructions</a:t>
          </a:r>
          <a:endParaRPr lang="fr-CA" sz="1600" b="1" kern="1200" dirty="0"/>
        </a:p>
      </dsp:txBody>
      <dsp:txXfrm>
        <a:off x="2908499" y="2688277"/>
        <a:ext cx="1395019" cy="930012"/>
      </dsp:txXfrm>
    </dsp:sp>
    <dsp:sp modelId="{C0503BD2-03E0-4CB7-BC1D-D2A4A212B94C}">
      <dsp:nvSpPr>
        <dsp:cNvPr id="0" name=""/>
        <dsp:cNvSpPr/>
      </dsp:nvSpPr>
      <dsp:spPr>
        <a:xfrm>
          <a:off x="4443020" y="2688277"/>
          <a:ext cx="2325031" cy="93001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endParaRPr lang="fr-CA" sz="1000" b="1" kern="1200" dirty="0">
            <a:latin typeface="Avenir Next LT Pro Light" panose="020B0304020202020204" pitchFamily="34" charset="0"/>
            <a:cs typeface="Calibri"/>
          </a:endParaRPr>
        </a:p>
      </dsp:txBody>
      <dsp:txXfrm>
        <a:off x="4908026" y="2688277"/>
        <a:ext cx="1395019" cy="930012"/>
      </dsp:txXfrm>
    </dsp:sp>
    <dsp:sp modelId="{E15078D8-C5D3-40A7-95CA-CEAE2E767803}">
      <dsp:nvSpPr>
        <dsp:cNvPr id="0" name=""/>
        <dsp:cNvSpPr/>
      </dsp:nvSpPr>
      <dsp:spPr>
        <a:xfrm>
          <a:off x="6442547" y="2688277"/>
          <a:ext cx="2325031" cy="93001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fr-CA" sz="1600" b="1" kern="1200" dirty="0">
              <a:latin typeface="Avenir Next LT Pro Light" panose="020B0304020202020204" pitchFamily="34" charset="0"/>
              <a:cs typeface="Calibri"/>
            </a:rPr>
            <a:t>Toutes les étables</a:t>
          </a:r>
        </a:p>
      </dsp:txBody>
      <dsp:txXfrm>
        <a:off x="6907553" y="2688277"/>
        <a:ext cx="1395019" cy="930012"/>
      </dsp:txXfrm>
    </dsp:sp>
    <dsp:sp modelId="{520466D2-086B-45A9-9265-63F093F18F68}">
      <dsp:nvSpPr>
        <dsp:cNvPr id="0" name=""/>
        <dsp:cNvSpPr/>
      </dsp:nvSpPr>
      <dsp:spPr>
        <a:xfrm>
          <a:off x="6412" y="3870401"/>
          <a:ext cx="2801242" cy="112049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fr-CA" sz="2000" b="1" kern="1200" dirty="0">
              <a:effectLst>
                <a:outerShdw blurRad="38100" dist="38100" dir="2700000" algn="tl">
                  <a:srgbClr val="000000">
                    <a:alpha val="43137"/>
                  </a:srgbClr>
                </a:outerShdw>
              </a:effectLst>
              <a:latin typeface="Avenir Next LT Pro Light" panose="020B0304020202020204" pitchFamily="34" charset="0"/>
            </a:rPr>
            <a:t>Vaches par logette</a:t>
          </a:r>
          <a:endParaRPr lang="fr-CA" sz="2000" b="1" kern="1200" dirty="0">
            <a:effectLst>
              <a:outerShdw blurRad="38100" dist="38100" dir="2700000" algn="tl">
                <a:srgbClr val="000000">
                  <a:alpha val="43137"/>
                </a:srgbClr>
              </a:outerShdw>
            </a:effectLst>
          </a:endParaRPr>
        </a:p>
      </dsp:txBody>
      <dsp:txXfrm>
        <a:off x="566661" y="3870401"/>
        <a:ext cx="1680745" cy="1120497"/>
      </dsp:txXfrm>
    </dsp:sp>
    <dsp:sp modelId="{E7845FF6-0AE8-449F-86F3-D1285C9B8A4E}">
      <dsp:nvSpPr>
        <dsp:cNvPr id="0" name=""/>
        <dsp:cNvSpPr/>
      </dsp:nvSpPr>
      <dsp:spPr>
        <a:xfrm>
          <a:off x="2443493" y="3965643"/>
          <a:ext cx="2416940" cy="93001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t" anchorCtr="0">
          <a:noAutofit/>
        </a:bodyPr>
        <a:lstStyle/>
        <a:p>
          <a:pPr marL="0" lvl="0" indent="0" algn="ctr" defTabSz="889000">
            <a:lnSpc>
              <a:spcPct val="90000"/>
            </a:lnSpc>
            <a:spcBef>
              <a:spcPct val="0"/>
            </a:spcBef>
            <a:spcAft>
              <a:spcPct val="35000"/>
            </a:spcAft>
            <a:buNone/>
          </a:pPr>
          <a:br>
            <a:rPr lang="fr-CA" sz="2000" b="1" kern="1200" dirty="0">
              <a:latin typeface="Avenir Next LT Pro Light" panose="020B0304020202020204" pitchFamily="34" charset="0"/>
            </a:rPr>
          </a:br>
          <a:r>
            <a:rPr lang="fr-CA" sz="2000" b="1" kern="1200" dirty="0">
              <a:latin typeface="Avenir Next LT Pro Light" panose="020B0304020202020204" pitchFamily="34" charset="0"/>
            </a:rPr>
            <a:t>1,2 vache</a:t>
          </a:r>
        </a:p>
      </dsp:txBody>
      <dsp:txXfrm>
        <a:off x="2908499" y="3965643"/>
        <a:ext cx="1486928" cy="930012"/>
      </dsp:txXfrm>
    </dsp:sp>
    <dsp:sp modelId="{22F438AA-3292-48DD-AE3A-61E2BAE23B78}">
      <dsp:nvSpPr>
        <dsp:cNvPr id="0" name=""/>
        <dsp:cNvSpPr/>
      </dsp:nvSpPr>
      <dsp:spPr>
        <a:xfrm>
          <a:off x="4534929" y="3965643"/>
          <a:ext cx="2325031" cy="93001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t" anchorCtr="0">
          <a:noAutofit/>
        </a:bodyPr>
        <a:lstStyle/>
        <a:p>
          <a:pPr marL="0" lvl="0" indent="0" algn="ctr" defTabSz="889000">
            <a:lnSpc>
              <a:spcPct val="90000"/>
            </a:lnSpc>
            <a:spcBef>
              <a:spcPct val="0"/>
            </a:spcBef>
            <a:spcAft>
              <a:spcPct val="35000"/>
            </a:spcAft>
            <a:buNone/>
          </a:pPr>
          <a:br>
            <a:rPr lang="fr-CA" sz="2000" b="1" kern="1200" dirty="0">
              <a:latin typeface="Avenir Next LT Pro Light" panose="020B0304020202020204" pitchFamily="34" charset="0"/>
            </a:rPr>
          </a:br>
          <a:r>
            <a:rPr lang="fr-CA" sz="2000" b="1" kern="1200" dirty="0">
              <a:latin typeface="Avenir Next LT Pro Light" panose="020B0304020202020204" pitchFamily="34" charset="0"/>
            </a:rPr>
            <a:t>1,1 vache</a:t>
          </a:r>
        </a:p>
      </dsp:txBody>
      <dsp:txXfrm>
        <a:off x="4999935" y="3965643"/>
        <a:ext cx="1395019" cy="930012"/>
      </dsp:txXfrm>
    </dsp:sp>
    <dsp:sp modelId="{E829D000-58A9-49F8-B492-92D43BEAB56D}">
      <dsp:nvSpPr>
        <dsp:cNvPr id="0" name=""/>
        <dsp:cNvSpPr/>
      </dsp:nvSpPr>
      <dsp:spPr>
        <a:xfrm>
          <a:off x="6534456" y="3965643"/>
          <a:ext cx="2325031" cy="93001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endParaRPr lang="fr-CA" sz="1000" b="1" kern="1200" dirty="0">
            <a:latin typeface="Avenir Next LT Pro Light" panose="020B0304020202020204" pitchFamily="34" charset="0"/>
          </a:endParaRPr>
        </a:p>
      </dsp:txBody>
      <dsp:txXfrm>
        <a:off x="6999462" y="3965643"/>
        <a:ext cx="1395019" cy="930012"/>
      </dsp:txXfrm>
    </dsp:sp>
    <dsp:sp modelId="{3CA2FA92-0BB9-47DD-8007-5E06EF2D823B}">
      <dsp:nvSpPr>
        <dsp:cNvPr id="0" name=""/>
        <dsp:cNvSpPr/>
      </dsp:nvSpPr>
      <dsp:spPr>
        <a:xfrm>
          <a:off x="8533983" y="3965643"/>
          <a:ext cx="2325031" cy="93001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t" anchorCtr="0">
          <a:noAutofit/>
        </a:bodyPr>
        <a:lstStyle/>
        <a:p>
          <a:pPr marL="0" lvl="0" indent="0" algn="ctr" defTabSz="889000">
            <a:lnSpc>
              <a:spcPct val="90000"/>
            </a:lnSpc>
            <a:spcBef>
              <a:spcPct val="0"/>
            </a:spcBef>
            <a:spcAft>
              <a:spcPct val="35000"/>
            </a:spcAft>
            <a:buNone/>
          </a:pPr>
          <a:br>
            <a:rPr lang="fr-CA" sz="2000" b="1" kern="1200" dirty="0">
              <a:latin typeface="Avenir Next LT Pro Light" panose="020B0304020202020204" pitchFamily="34" charset="0"/>
            </a:rPr>
          </a:br>
          <a:r>
            <a:rPr lang="fr-CA" sz="2000" b="1" kern="1200" dirty="0">
              <a:latin typeface="Avenir Next LT Pro Light" panose="020B0304020202020204" pitchFamily="34" charset="0"/>
            </a:rPr>
            <a:t>1 vache</a:t>
          </a:r>
        </a:p>
      </dsp:txBody>
      <dsp:txXfrm>
        <a:off x="8998989" y="3965643"/>
        <a:ext cx="1395019" cy="93001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38F4875-232E-B202-19FE-CEB71E68E8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a:extLst>
              <a:ext uri="{FF2B5EF4-FFF2-40B4-BE49-F238E27FC236}">
                <a16:creationId xmlns:a16="http://schemas.microsoft.com/office/drawing/2014/main" id="{5E99FC0E-D23A-BC30-B8FF-2D1F2E4BD3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C0F0B2-217C-455D-B183-6F14E05DCBFB}" type="datetimeFigureOut">
              <a:rPr lang="fr-CA" smtClean="0"/>
              <a:t>2025-12-18</a:t>
            </a:fld>
            <a:endParaRPr lang="fr-CA"/>
          </a:p>
        </p:txBody>
      </p:sp>
      <p:sp>
        <p:nvSpPr>
          <p:cNvPr id="4" name="Espace réservé du pied de page 3">
            <a:extLst>
              <a:ext uri="{FF2B5EF4-FFF2-40B4-BE49-F238E27FC236}">
                <a16:creationId xmlns:a16="http://schemas.microsoft.com/office/drawing/2014/main" id="{A29B81BA-092A-576C-A0FE-3A892F1A37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a:extLst>
              <a:ext uri="{FF2B5EF4-FFF2-40B4-BE49-F238E27FC236}">
                <a16:creationId xmlns:a16="http://schemas.microsoft.com/office/drawing/2014/main" id="{E36CEFAE-3563-4E35-85A2-1EFB8B0C41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B87E71-9896-4675-AE11-26DBDF9BFECC}" type="slidenum">
              <a:rPr lang="fr-CA" smtClean="0"/>
              <a:t>‹N°›</a:t>
            </a:fld>
            <a:endParaRPr lang="fr-CA"/>
          </a:p>
        </p:txBody>
      </p:sp>
    </p:spTree>
    <p:extLst>
      <p:ext uri="{BB962C8B-B14F-4D97-AF65-F5344CB8AC3E}">
        <p14:creationId xmlns:p14="http://schemas.microsoft.com/office/powerpoint/2010/main" val="2808212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76AB00-65B8-4D1E-961F-0D5236600CAE}" type="datetimeFigureOut">
              <a:t>18/12/2025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1B350C-7288-49E7-961C-D52DC9A00141}" type="slidenum">
              <a:t>‹N°›</a:t>
            </a:fld>
            <a:endParaRPr lang="en-US"/>
          </a:p>
        </p:txBody>
      </p:sp>
    </p:spTree>
    <p:extLst>
      <p:ext uri="{BB962C8B-B14F-4D97-AF65-F5344CB8AC3E}">
        <p14:creationId xmlns:p14="http://schemas.microsoft.com/office/powerpoint/2010/main" val="3519288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endParaRPr lang="fr-CA" dirty="0"/>
          </a:p>
        </p:txBody>
      </p:sp>
      <p:sp>
        <p:nvSpPr>
          <p:cNvPr id="4" name="Espace réservé du numéro de diapositive 3"/>
          <p:cNvSpPr>
            <a:spLocks noGrp="1"/>
          </p:cNvSpPr>
          <p:nvPr>
            <p:ph type="sldNum" sz="quarter" idx="10"/>
          </p:nvPr>
        </p:nvSpPr>
        <p:spPr/>
        <p:txBody>
          <a:bodyPr/>
          <a:lstStyle/>
          <a:p>
            <a:fld id="{588AB5DC-3C00-4937-9CE4-4DA4D5B61534}" type="slidenum">
              <a:rPr lang="en-US" smtClean="0"/>
              <a:t>2</a:t>
            </a:fld>
            <a:endParaRPr lang="en-US"/>
          </a:p>
        </p:txBody>
      </p:sp>
    </p:spTree>
    <p:extLst>
      <p:ext uri="{BB962C8B-B14F-4D97-AF65-F5344CB8AC3E}">
        <p14:creationId xmlns:p14="http://schemas.microsoft.com/office/powerpoint/2010/main" val="267587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B350C-7288-49E7-961C-D52DC9A00141}" type="slidenum">
              <a:rPr lang="en-CA" smtClean="0"/>
              <a:t>12</a:t>
            </a:fld>
            <a:endParaRPr lang="en-CA"/>
          </a:p>
        </p:txBody>
      </p:sp>
    </p:spTree>
    <p:extLst>
      <p:ext uri="{BB962C8B-B14F-4D97-AF65-F5344CB8AC3E}">
        <p14:creationId xmlns:p14="http://schemas.microsoft.com/office/powerpoint/2010/main" val="2534779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Une période de liberté de mouvement = entre 1 h et 24 h</a:t>
            </a:r>
          </a:p>
          <a:p>
            <a:r>
              <a:rPr lang="fr-CA" noProof="0" dirty="0"/>
              <a:t>Commentaire : </a:t>
            </a:r>
          </a:p>
          <a:p>
            <a:r>
              <a:rPr lang="fr-CA" sz="1200" b="0" i="0" u="none" strike="noStrike" kern="1200" baseline="0" dirty="0">
                <a:solidFill>
                  <a:schemeClr val="tx1"/>
                </a:solidFill>
                <a:latin typeface="+mn-lt"/>
                <a:ea typeface="+mn-ea"/>
                <a:cs typeface="+mn-cs"/>
              </a:rPr>
              <a:t>* Il revient au producteur de décider du moment le plus approprié, au cours du cycle de production, pour offrir la liberté de mouvement. Les options pour offrir cette liberté comprennent</a:t>
            </a:r>
            <a:r>
              <a:rPr lang="fr-CA" sz="1200" b="1" i="0" u="none" strike="noStrike" kern="1200" baseline="0" dirty="0">
                <a:solidFill>
                  <a:schemeClr val="tx1"/>
                </a:solidFill>
                <a:latin typeface="+mn-lt"/>
                <a:ea typeface="+mn-ea"/>
                <a:cs typeface="+mn-cs"/>
              </a:rPr>
              <a:t>, sans s’y limiter</a:t>
            </a:r>
            <a:r>
              <a:rPr lang="fr-CA" sz="1200" b="0" i="0" u="none" strike="noStrike" kern="1200" baseline="0" dirty="0">
                <a:solidFill>
                  <a:schemeClr val="tx1"/>
                </a:solidFill>
                <a:latin typeface="+mn-lt"/>
                <a:ea typeface="+mn-ea"/>
                <a:cs typeface="+mn-cs"/>
              </a:rPr>
              <a:t>, les exemples suivants : </a:t>
            </a:r>
          </a:p>
          <a:p>
            <a:pPr marL="171450" indent="-171450">
              <a:buFont typeface="Arial" panose="020B0604020202020204" pitchFamily="34" charset="0"/>
              <a:buChar char="•"/>
            </a:pPr>
            <a:r>
              <a:rPr lang="fr-CA" sz="1200" b="0" i="0" u="none" strike="noStrike" kern="1200" baseline="0" dirty="0">
                <a:solidFill>
                  <a:schemeClr val="tx1"/>
                </a:solidFill>
                <a:latin typeface="+mn-lt"/>
                <a:ea typeface="+mn-ea"/>
                <a:cs typeface="+mn-cs"/>
              </a:rPr>
              <a:t>Loger les vaches en lactation en stabulation libre ou au pâturage </a:t>
            </a:r>
          </a:p>
          <a:p>
            <a:pPr marL="171450" indent="-171450">
              <a:buFont typeface="Arial" panose="020B0604020202020204" pitchFamily="34" charset="0"/>
              <a:buChar char="•"/>
            </a:pPr>
            <a:r>
              <a:rPr lang="fr-CA" sz="1200" b="0" i="0" u="none" strike="noStrike" kern="1200" baseline="0" dirty="0">
                <a:solidFill>
                  <a:schemeClr val="tx1"/>
                </a:solidFill>
                <a:latin typeface="+mn-lt"/>
                <a:ea typeface="+mn-ea"/>
                <a:cs typeface="+mn-cs"/>
              </a:rPr>
              <a:t>Loger les vaches taries en stabulation libre ou au pâturage </a:t>
            </a:r>
          </a:p>
          <a:p>
            <a:pPr marL="171450" indent="-171450">
              <a:buFont typeface="Arial" panose="020B0604020202020204" pitchFamily="34" charset="0"/>
              <a:buChar char="•"/>
            </a:pPr>
            <a:r>
              <a:rPr lang="fr-CA" sz="1200" b="0" i="0" u="none" strike="noStrike" kern="1200" baseline="0" dirty="0">
                <a:solidFill>
                  <a:schemeClr val="tx1"/>
                </a:solidFill>
                <a:latin typeface="+mn-lt"/>
                <a:ea typeface="+mn-ea"/>
                <a:cs typeface="+mn-cs"/>
              </a:rPr>
              <a:t>Offrir un accès régulier aux aires d’exercice et/ou au pâturage pour les vaches en lactation et les vaches taries tout au long de l’année, lorsque les conditions météorologiques et environnementales le permettent. </a:t>
            </a:r>
          </a:p>
          <a:p>
            <a:endParaRPr lang="en-US" dirty="0"/>
          </a:p>
        </p:txBody>
      </p:sp>
      <p:sp>
        <p:nvSpPr>
          <p:cNvPr id="4" name="Slide Number Placeholder 3"/>
          <p:cNvSpPr>
            <a:spLocks noGrp="1"/>
          </p:cNvSpPr>
          <p:nvPr>
            <p:ph type="sldNum" sz="quarter" idx="5"/>
          </p:nvPr>
        </p:nvSpPr>
        <p:spPr/>
        <p:txBody>
          <a:bodyPr/>
          <a:lstStyle/>
          <a:p>
            <a:fld id="{061B350C-7288-49E7-961C-D52DC9A00141}" type="slidenum">
              <a:rPr lang="en-CA" smtClean="0"/>
              <a:t>13</a:t>
            </a:fld>
            <a:endParaRPr lang="en-CA"/>
          </a:p>
        </p:txBody>
      </p:sp>
    </p:spTree>
    <p:extLst>
      <p:ext uri="{BB962C8B-B14F-4D97-AF65-F5344CB8AC3E}">
        <p14:creationId xmlns:p14="http://schemas.microsoft.com/office/powerpoint/2010/main" val="1812711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Exigence à démérites : si le producteur n’a d’autres démérites pour le volet bien-être, il pourra être accrédité même s’il n’offre pas de liberté de mouvement à ses vaches pour le premier cycle 2027-2029</a:t>
            </a:r>
          </a:p>
          <a:p>
            <a:endParaRPr lang="fr-CA" dirty="0"/>
          </a:p>
        </p:txBody>
      </p:sp>
      <p:sp>
        <p:nvSpPr>
          <p:cNvPr id="4" name="Espace réservé du numéro de diapositive 3"/>
          <p:cNvSpPr>
            <a:spLocks noGrp="1"/>
          </p:cNvSpPr>
          <p:nvPr>
            <p:ph type="sldNum" sz="quarter" idx="5"/>
          </p:nvPr>
        </p:nvSpPr>
        <p:spPr/>
        <p:txBody>
          <a:bodyPr/>
          <a:lstStyle/>
          <a:p>
            <a:fld id="{061B350C-7288-49E7-961C-D52DC9A00141}" type="slidenum">
              <a:rPr lang="fr-CA" smtClean="0"/>
              <a:t>14</a:t>
            </a:fld>
            <a:endParaRPr lang="fr-CA"/>
          </a:p>
        </p:txBody>
      </p:sp>
    </p:spTree>
    <p:extLst>
      <p:ext uri="{BB962C8B-B14F-4D97-AF65-F5344CB8AC3E}">
        <p14:creationId xmlns:p14="http://schemas.microsoft.com/office/powerpoint/2010/main" val="3122537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cs typeface="Calibri"/>
              </a:rPr>
              <a:t>Avantages liés à la liberté de mouvement, en </a:t>
            </a:r>
            <a:r>
              <a:rPr lang="fr-FR" b="1" dirty="0">
                <a:cs typeface="Calibri"/>
              </a:rPr>
              <a:t>stabulation litière profonde et litière compostées ou avec accès extérieur (ex.: pâturage</a:t>
            </a:r>
            <a:r>
              <a:rPr lang="fr-FR" dirty="0">
                <a:cs typeface="Calibri"/>
              </a:rPr>
              <a:t>) : </a:t>
            </a:r>
            <a:endParaRPr lang="fr-FR" dirty="0"/>
          </a:p>
          <a:p>
            <a:r>
              <a:rPr lang="fr-FR" dirty="0">
                <a:cs typeface="Calibri"/>
              </a:rPr>
              <a:t>- Amélioration de la santé (santé des pieds et membres, réduction de la boiterie et des blessures) </a:t>
            </a:r>
            <a:endParaRPr lang="fr-FR" dirty="0">
              <a:ea typeface="Calibri"/>
              <a:cs typeface="Calibri"/>
            </a:endParaRPr>
          </a:p>
          <a:p>
            <a:pPr lvl="1"/>
            <a:r>
              <a:rPr lang="fr-FR" dirty="0">
                <a:cs typeface="Calibri"/>
              </a:rPr>
              <a:t>- Selon les études, l’incidence de boiterie peut être diminuée par 3,5-8 % simplement en offrant cette liberté de mouvement </a:t>
            </a:r>
            <a:r>
              <a:rPr lang="fr-FR" b="1" dirty="0">
                <a:cs typeface="Calibri"/>
              </a:rPr>
              <a:t>avec accès extérieur </a:t>
            </a:r>
            <a:r>
              <a:rPr lang="fr-FR" dirty="0">
                <a:cs typeface="Calibri"/>
              </a:rPr>
              <a:t>(Reference: </a:t>
            </a:r>
            <a:r>
              <a:rPr lang="fr-CA" dirty="0"/>
              <a:t>Code de pratiques pour le soin et la manipulation des bovins laitiers : revue des études scientifiques relatives aux questions prioritaires, 2020) </a:t>
            </a:r>
            <a:endParaRPr lang="fr-FR" dirty="0">
              <a:cs typeface="Calibri"/>
            </a:endParaRPr>
          </a:p>
          <a:p>
            <a:r>
              <a:rPr lang="fr-FR" dirty="0">
                <a:cs typeface="Calibri"/>
              </a:rPr>
              <a:t>- Expression de comportements naturels (toilettage social, marche/trot)</a:t>
            </a:r>
            <a:endParaRPr lang="fr-FR" dirty="0">
              <a:ea typeface="Calibri"/>
              <a:cs typeface="Calibri"/>
            </a:endParaRPr>
          </a:p>
          <a:p>
            <a:r>
              <a:rPr lang="fr-FR" dirty="0">
                <a:cs typeface="Calibri"/>
              </a:rPr>
              <a:t>- Amélioration du bien-être </a:t>
            </a:r>
            <a:endParaRPr lang="fr-FR" dirty="0">
              <a:ea typeface="Calibri"/>
              <a:cs typeface="Calibri"/>
            </a:endParaRPr>
          </a:p>
          <a:p>
            <a:endParaRPr lang="fr-FR" dirty="0">
              <a:cs typeface="Calibri"/>
            </a:endParaRPr>
          </a:p>
          <a:p>
            <a:r>
              <a:rPr lang="fr-FR" dirty="0">
                <a:cs typeface="Calibri"/>
              </a:rPr>
              <a:t>Photo crédit : </a:t>
            </a:r>
            <a:endParaRPr lang="fr-FR" dirty="0">
              <a:ea typeface="Calibri"/>
              <a:cs typeface="Calibri"/>
            </a:endParaRPr>
          </a:p>
          <a:p>
            <a:r>
              <a:rPr lang="fr-FR" dirty="0">
                <a:cs typeface="Calibri"/>
              </a:rPr>
              <a:t>Pasture </a:t>
            </a:r>
            <a:r>
              <a:rPr lang="fr-FR" dirty="0" err="1">
                <a:cs typeface="Calibri"/>
              </a:rPr>
              <a:t>picture</a:t>
            </a:r>
            <a:r>
              <a:rPr lang="fr-FR" dirty="0">
                <a:cs typeface="Calibri"/>
              </a:rPr>
              <a:t> : Elouise Molgat</a:t>
            </a:r>
            <a:endParaRPr lang="fr-FR" dirty="0">
              <a:ea typeface="Calibri"/>
              <a:cs typeface="Calibri"/>
            </a:endParaRPr>
          </a:p>
          <a:p>
            <a:r>
              <a:rPr lang="fr-FR" dirty="0">
                <a:cs typeface="Calibri"/>
              </a:rPr>
              <a:t>Deep </a:t>
            </a:r>
            <a:r>
              <a:rPr lang="fr-FR" dirty="0" err="1">
                <a:cs typeface="Calibri"/>
              </a:rPr>
              <a:t>bedded</a:t>
            </a:r>
            <a:r>
              <a:rPr lang="fr-FR" dirty="0">
                <a:cs typeface="Calibri"/>
              </a:rPr>
              <a:t> : </a:t>
            </a:r>
            <a:r>
              <a:rPr lang="fr-FR" dirty="0" err="1">
                <a:cs typeface="Calibri"/>
              </a:rPr>
              <a:t>Lactanet</a:t>
            </a:r>
            <a:endParaRPr lang="fr-FR" dirty="0">
              <a:cs typeface="Calibri"/>
            </a:endParaRPr>
          </a:p>
          <a:p>
            <a:endParaRPr lang="fr-FR"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2B9207-A067-4FA5-AB5B-7F7A3F92C291}" type="slidenum">
              <a:rPr kumimoji="0" lang="fr-CA"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CA"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5398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Outil disponible pour aider les producteurs a réfléchir aux options d’adaptation pour leur ferme</a:t>
            </a:r>
          </a:p>
        </p:txBody>
      </p:sp>
      <p:sp>
        <p:nvSpPr>
          <p:cNvPr id="4" name="Espace réservé du numéro de diapositive 3"/>
          <p:cNvSpPr>
            <a:spLocks noGrp="1"/>
          </p:cNvSpPr>
          <p:nvPr>
            <p:ph type="sldNum" sz="quarter" idx="5"/>
          </p:nvPr>
        </p:nvSpPr>
        <p:spPr/>
        <p:txBody>
          <a:bodyPr/>
          <a:lstStyle/>
          <a:p>
            <a:fld id="{061B350C-7288-49E7-961C-D52DC9A00141}" type="slidenum">
              <a:rPr lang="fr-CA" smtClean="0"/>
              <a:t>16</a:t>
            </a:fld>
            <a:endParaRPr lang="fr-CA"/>
          </a:p>
        </p:txBody>
      </p:sp>
    </p:spTree>
    <p:extLst>
      <p:ext uri="{BB962C8B-B14F-4D97-AF65-F5344CB8AC3E}">
        <p14:creationId xmlns:p14="http://schemas.microsoft.com/office/powerpoint/2010/main" val="1400428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622B7-207F-FC8C-51A3-E77CF0E81C1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8BF3A2C-4807-E0EF-B582-5815E97BED4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FA94139-8558-6C55-2876-9F97F96901A9}"/>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52918E32-DFBB-8B90-D5F1-3124CBA4FC83}"/>
              </a:ext>
            </a:extLst>
          </p:cNvPr>
          <p:cNvSpPr>
            <a:spLocks noGrp="1"/>
          </p:cNvSpPr>
          <p:nvPr>
            <p:ph type="sldNum" sz="quarter" idx="10"/>
          </p:nvPr>
        </p:nvSpPr>
        <p:spPr/>
        <p:txBody>
          <a:bodyPr/>
          <a:lstStyle/>
          <a:p>
            <a:fld id="{588AB5DC-3C00-4937-9CE4-4DA4D5B61534}" type="slidenum">
              <a:rPr lang="en-US" smtClean="0"/>
              <a:t>17</a:t>
            </a:fld>
            <a:endParaRPr lang="en-US"/>
          </a:p>
        </p:txBody>
      </p:sp>
    </p:spTree>
    <p:extLst>
      <p:ext uri="{BB962C8B-B14F-4D97-AF65-F5344CB8AC3E}">
        <p14:creationId xmlns:p14="http://schemas.microsoft.com/office/powerpoint/2010/main" val="2395082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solidFill>
                  <a:schemeClr val="tx1">
                    <a:lumMod val="50000"/>
                    <a:lumOff val="50000"/>
                  </a:schemeClr>
                </a:solidFill>
              </a:rPr>
              <a:t>Nouvelle version publiée le 31 mars 2023</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solidFill>
                  <a:schemeClr val="tx1">
                    <a:lumMod val="50000"/>
                    <a:lumOff val="50000"/>
                  </a:schemeClr>
                </a:solidFill>
              </a:rPr>
              <a:t>Toutes les exigences qui n’ont pas de dates entrent en vigueur en avril 2024</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solidFill>
                  <a:schemeClr val="tx1">
                    <a:lumMod val="50000"/>
                    <a:lumOff val="50000"/>
                  </a:schemeClr>
                </a:solidFill>
              </a:rPr>
              <a:t>Les exigences du Code sont à la base du volet bien-être </a:t>
            </a:r>
            <a:r>
              <a:rPr lang="fr-CA" sz="1200" dirty="0" err="1">
                <a:solidFill>
                  <a:schemeClr val="tx1">
                    <a:lumMod val="50000"/>
                    <a:lumOff val="50000"/>
                  </a:schemeClr>
                </a:solidFill>
              </a:rPr>
              <a:t>proAction</a:t>
            </a:r>
            <a:endParaRPr lang="fr-CA" sz="1200" dirty="0">
              <a:solidFill>
                <a:schemeClr val="tx1">
                  <a:lumMod val="50000"/>
                  <a:lumOff val="50000"/>
                </a:schemeClr>
              </a:solidFill>
            </a:endParaRPr>
          </a:p>
        </p:txBody>
      </p:sp>
    </p:spTree>
    <p:extLst>
      <p:ext uri="{BB962C8B-B14F-4D97-AF65-F5344CB8AC3E}">
        <p14:creationId xmlns:p14="http://schemas.microsoft.com/office/powerpoint/2010/main" val="2546404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2272CD1-FD0B-473A-8392-5476F32E8350}" type="slidenum">
              <a:rPr lang="en-CA" smtClean="0"/>
              <a:t>4</a:t>
            </a:fld>
            <a:endParaRPr lang="en-CA"/>
          </a:p>
        </p:txBody>
      </p:sp>
    </p:spTree>
    <p:extLst>
      <p:ext uri="{BB962C8B-B14F-4D97-AF65-F5344CB8AC3E}">
        <p14:creationId xmlns:p14="http://schemas.microsoft.com/office/powerpoint/2010/main" val="2198465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fr-CA" noProof="0" dirty="0"/>
              <a:t>La différence entre l’intérieur et l’extérieur est la conclusion d’un compromis. </a:t>
            </a:r>
          </a:p>
          <a:p>
            <a:endParaRPr lang="fr-CA" noProof="0" dirty="0"/>
          </a:p>
          <a:p>
            <a:r>
              <a:rPr lang="fr-CA" noProof="0" dirty="0"/>
              <a:t>Initialement, même les veaux en huches auraient du être pairés/groupés. Toutefois, la gestion des veaux dans des huches peut être difficile lorsqu’il faut déneiger des enclos autour des huches. Pour cette raison, les veaux peuvent être attachés dans les huches, s’ils ont un contact physique avec les autres veaux. De plus, la qualité de l’air est habituellement supérieure lorsque les sont veaux logés à l’extérieur, ce qui est un avantage pour ce type de logement.</a:t>
            </a:r>
          </a:p>
          <a:p>
            <a:endParaRPr lang="fr-CA" noProof="0" dirty="0"/>
          </a:p>
          <a:p>
            <a:r>
              <a:rPr lang="fr-CA" noProof="0" dirty="0"/>
              <a:t>Donc le compromis a été :</a:t>
            </a:r>
          </a:p>
          <a:p>
            <a:pPr marL="171450" indent="-171450">
              <a:buFontTx/>
              <a:buChar char="-"/>
            </a:pPr>
            <a:r>
              <a:rPr lang="fr-CA" noProof="0" dirty="0"/>
              <a:t>Extérieur = moins d’interaction avec les veaux dans les huches pour faciliter la gestion l’hiver, mais avec une meilleure qualité de l’air</a:t>
            </a:r>
          </a:p>
          <a:p>
            <a:pPr marL="171450" indent="-171450">
              <a:buFontTx/>
              <a:buChar char="-"/>
            </a:pPr>
            <a:r>
              <a:rPr lang="fr-CA" noProof="0" dirty="0"/>
              <a:t>Intérieur = plus d’interactions avec les veaux, mais qualité </a:t>
            </a:r>
            <a:r>
              <a:rPr lang="fr-CA" noProof="0"/>
              <a:t>de l’air </a:t>
            </a:r>
            <a:r>
              <a:rPr lang="fr-CA" noProof="0" dirty="0"/>
              <a:t>peut être plus difficile à maintenir à l’année</a:t>
            </a:r>
            <a:endParaRPr lang="en-CA" dirty="0"/>
          </a:p>
        </p:txBody>
      </p:sp>
      <p:sp>
        <p:nvSpPr>
          <p:cNvPr id="4" name="Slide Number Placeholder 3"/>
          <p:cNvSpPr>
            <a:spLocks noGrp="1"/>
          </p:cNvSpPr>
          <p:nvPr>
            <p:ph type="sldNum" sz="quarter" idx="5"/>
          </p:nvPr>
        </p:nvSpPr>
        <p:spPr/>
        <p:txBody>
          <a:bodyPr/>
          <a:lstStyle/>
          <a:p>
            <a:fld id="{62272CD1-FD0B-473A-8392-5476F32E8350}" type="slidenum">
              <a:rPr lang="en-CA" smtClean="0"/>
              <a:t>5</a:t>
            </a:fld>
            <a:endParaRPr lang="en-CA"/>
          </a:p>
        </p:txBody>
      </p:sp>
    </p:spTree>
    <p:extLst>
      <p:ext uri="{BB962C8B-B14F-4D97-AF65-F5344CB8AC3E}">
        <p14:creationId xmlns:p14="http://schemas.microsoft.com/office/powerpoint/2010/main" val="3045996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5BA4C-6204-69A4-816A-86E65D4B66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FB95AB-CBC9-2742-B984-C5E6661D163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27D9614-580B-E0C3-442D-2361A7D57805}"/>
              </a:ext>
            </a:extLst>
          </p:cNvPr>
          <p:cNvSpPr>
            <a:spLocks noGrp="1"/>
          </p:cNvSpPr>
          <p:nvPr>
            <p:ph type="body" idx="1"/>
          </p:nvPr>
        </p:nvSpPr>
        <p:spPr/>
        <p:txBody>
          <a:bodyPr/>
          <a:lstStyle/>
          <a:p>
            <a:r>
              <a:rPr lang="fr-CA" sz="1200" noProof="0" dirty="0">
                <a:cs typeface="Arial"/>
              </a:rPr>
              <a:t>État du logement – ne doit pas avoir de broche ou de barre qui peut blesser les animaux</a:t>
            </a:r>
          </a:p>
          <a:p>
            <a:r>
              <a:rPr lang="fr-CA" sz="1200" dirty="0">
                <a:cs typeface="Arial"/>
              </a:rPr>
              <a:t>Ventilation – situation hors norme : veaux qui grelottent, plafond qui dégoutte, veaux qui halètent en raison d’une chaleur excessive</a:t>
            </a:r>
            <a:endParaRPr lang="fr-CA" sz="1200" noProof="0" dirty="0">
              <a:cs typeface="Arial"/>
            </a:endParaRPr>
          </a:p>
          <a:p>
            <a:r>
              <a:rPr lang="fr-CA" sz="1200" dirty="0">
                <a:cs typeface="Arial"/>
              </a:rPr>
              <a:t>Attache des veaux permises uniquement dans des huches à l’extérieur : si les veaux sont dans des huches sous un dôme avec 4 côtés refermables – ça sera un logement intérieur donc l’attache est interdite</a:t>
            </a:r>
          </a:p>
          <a:p>
            <a:r>
              <a:rPr lang="fr-CA" sz="1200" noProof="0" dirty="0">
                <a:cs typeface="Arial"/>
              </a:rPr>
              <a:t>Pairage/groupage des veaux à l’intérieur uniquement – principal défi et les producteurs doivent réfléchir à leur plan de transition</a:t>
            </a:r>
          </a:p>
          <a:p>
            <a:endParaRPr lang="fr-CA" sz="1200" noProof="0" dirty="0">
              <a:cs typeface="Arial"/>
            </a:endParaRPr>
          </a:p>
          <a:p>
            <a:r>
              <a:rPr lang="fr-CA" sz="1200" noProof="0" dirty="0">
                <a:cs typeface="Arial"/>
              </a:rPr>
              <a:t>Code QR : fiche sur le logement du Pole laitier canadien</a:t>
            </a:r>
          </a:p>
        </p:txBody>
      </p:sp>
      <p:sp>
        <p:nvSpPr>
          <p:cNvPr id="4" name="Slide Number Placeholder 3">
            <a:extLst>
              <a:ext uri="{FF2B5EF4-FFF2-40B4-BE49-F238E27FC236}">
                <a16:creationId xmlns:a16="http://schemas.microsoft.com/office/drawing/2014/main" id="{8A19F8C5-5465-9647-6222-A0DF837BA55B}"/>
              </a:ext>
            </a:extLst>
          </p:cNvPr>
          <p:cNvSpPr>
            <a:spLocks noGrp="1"/>
          </p:cNvSpPr>
          <p:nvPr>
            <p:ph type="sldNum" sz="quarter" idx="5"/>
          </p:nvPr>
        </p:nvSpPr>
        <p:spPr/>
        <p:txBody>
          <a:bodyPr/>
          <a:lstStyle/>
          <a:p>
            <a:fld id="{62272CD1-FD0B-473A-8392-5476F32E8350}" type="slidenum">
              <a:rPr lang="en-CA" smtClean="0"/>
              <a:t>6</a:t>
            </a:fld>
            <a:endParaRPr lang="en-CA"/>
          </a:p>
        </p:txBody>
      </p:sp>
    </p:spTree>
    <p:extLst>
      <p:ext uri="{BB962C8B-B14F-4D97-AF65-F5344CB8AC3E}">
        <p14:creationId xmlns:p14="http://schemas.microsoft.com/office/powerpoint/2010/main" val="874117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Nous savons que ce ne sont pas tous les intervenants qui sont en accord avec cette exigence, mais la science est claire sur les avantages de cette pratique et sur les mesures à mettre en place pour éviter les effets négatifs (ex.: tétage). La formation offerte dans la prochaine année devrait aider à ce que le message des intervenants devienne plus uniforme et compatible avec </a:t>
            </a:r>
            <a:r>
              <a:rPr lang="fr-CA" dirty="0" err="1"/>
              <a:t>ce.tte</a:t>
            </a:r>
            <a:r>
              <a:rPr lang="fr-CA" dirty="0"/>
              <a:t> exigence</a:t>
            </a:r>
          </a:p>
        </p:txBody>
      </p:sp>
      <p:sp>
        <p:nvSpPr>
          <p:cNvPr id="4" name="Espace réservé du numéro de diapositive 3"/>
          <p:cNvSpPr>
            <a:spLocks noGrp="1"/>
          </p:cNvSpPr>
          <p:nvPr>
            <p:ph type="sldNum" sz="quarter" idx="5"/>
          </p:nvPr>
        </p:nvSpPr>
        <p:spPr/>
        <p:txBody>
          <a:bodyPr/>
          <a:lstStyle/>
          <a:p>
            <a:fld id="{061B350C-7288-49E7-961C-D52DC9A00141}" type="slidenum">
              <a:rPr lang="fr-CA" smtClean="0"/>
              <a:t>8</a:t>
            </a:fld>
            <a:endParaRPr lang="fr-CA"/>
          </a:p>
        </p:txBody>
      </p:sp>
    </p:spTree>
    <p:extLst>
      <p:ext uri="{BB962C8B-B14F-4D97-AF65-F5344CB8AC3E}">
        <p14:creationId xmlns:p14="http://schemas.microsoft.com/office/powerpoint/2010/main" val="469865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cs typeface="Arial"/>
              </a:rPr>
              <a:t>*Les races plus petites (par exemple les Jerseys) nécessitent au moins 80 % de l’espace (7,4 m² (80 pi²)) requis pour une vache Holstein. </a:t>
            </a:r>
          </a:p>
          <a:p>
            <a:r>
              <a:rPr lang="en-CA" dirty="0"/>
              <a:t> </a:t>
            </a:r>
          </a:p>
        </p:txBody>
      </p:sp>
      <p:sp>
        <p:nvSpPr>
          <p:cNvPr id="4" name="Slide Number Placeholder 3"/>
          <p:cNvSpPr>
            <a:spLocks noGrp="1"/>
          </p:cNvSpPr>
          <p:nvPr>
            <p:ph type="sldNum" sz="quarter" idx="5"/>
          </p:nvPr>
        </p:nvSpPr>
        <p:spPr/>
        <p:txBody>
          <a:bodyPr/>
          <a:lstStyle/>
          <a:p>
            <a:fld id="{62272CD1-FD0B-473A-8392-5476F32E8350}" type="slidenum">
              <a:rPr lang="en-CA" smtClean="0"/>
              <a:t>9</a:t>
            </a:fld>
            <a:endParaRPr lang="en-CA"/>
          </a:p>
        </p:txBody>
      </p:sp>
    </p:spTree>
    <p:extLst>
      <p:ext uri="{BB962C8B-B14F-4D97-AF65-F5344CB8AC3E}">
        <p14:creationId xmlns:p14="http://schemas.microsoft.com/office/powerpoint/2010/main" val="378208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Étude démontre le même impact sur le bien-être des vaches pour les stabulations libres avec robots que celles avec une salle de traite. Des études suggèrent même des impacts positifs quand la densité est de 0,9 vache par logette.</a:t>
            </a:r>
          </a:p>
          <a:p>
            <a:endParaRPr lang="fr-CA" dirty="0"/>
          </a:p>
        </p:txBody>
      </p:sp>
      <p:sp>
        <p:nvSpPr>
          <p:cNvPr id="4" name="Espace réservé du numéro de diapositive 3"/>
          <p:cNvSpPr>
            <a:spLocks noGrp="1"/>
          </p:cNvSpPr>
          <p:nvPr>
            <p:ph type="sldNum" sz="quarter" idx="5"/>
          </p:nvPr>
        </p:nvSpPr>
        <p:spPr/>
        <p:txBody>
          <a:bodyPr/>
          <a:lstStyle/>
          <a:p>
            <a:fld id="{061B350C-7288-49E7-961C-D52DC9A00141}" type="slidenum">
              <a:rPr lang="fr-CA" smtClean="0"/>
              <a:t>10</a:t>
            </a:fld>
            <a:endParaRPr lang="fr-CA"/>
          </a:p>
        </p:txBody>
      </p:sp>
    </p:spTree>
    <p:extLst>
      <p:ext uri="{BB962C8B-B14F-4D97-AF65-F5344CB8AC3E}">
        <p14:creationId xmlns:p14="http://schemas.microsoft.com/office/powerpoint/2010/main" val="3867448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Des bovins peuvent être conventionnés temporairement dans un cornadis (par exemple pour une intervention), mais ne peuvent pas être logés 24 h/7 j dans ce type d’installation.</a:t>
            </a:r>
          </a:p>
        </p:txBody>
      </p:sp>
      <p:sp>
        <p:nvSpPr>
          <p:cNvPr id="4" name="Espace réservé du numéro de diapositive 3"/>
          <p:cNvSpPr>
            <a:spLocks noGrp="1"/>
          </p:cNvSpPr>
          <p:nvPr>
            <p:ph type="sldNum" sz="quarter" idx="5"/>
          </p:nvPr>
        </p:nvSpPr>
        <p:spPr/>
        <p:txBody>
          <a:bodyPr/>
          <a:lstStyle/>
          <a:p>
            <a:fld id="{061B350C-7288-49E7-961C-D52DC9A00141}" type="slidenum">
              <a:rPr lang="fr-CA" smtClean="0"/>
              <a:t>11</a:t>
            </a:fld>
            <a:endParaRPr lang="fr-CA"/>
          </a:p>
        </p:txBody>
      </p:sp>
    </p:spTree>
    <p:extLst>
      <p:ext uri="{BB962C8B-B14F-4D97-AF65-F5344CB8AC3E}">
        <p14:creationId xmlns:p14="http://schemas.microsoft.com/office/powerpoint/2010/main" val="21428667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6.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3.xml"/><Relationship Id="rId4" Type="http://schemas.openxmlformats.org/officeDocument/2006/relationships/image" Target="../media/image25.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40C4959-94A6-4416-9684-CC1F71DE4E3F}"/>
              </a:ext>
            </a:extLst>
          </p:cNvPr>
          <p:cNvSpPr/>
          <p:nvPr userDrawn="1"/>
        </p:nvSpPr>
        <p:spPr>
          <a:xfrm>
            <a:off x="-8314" y="6290631"/>
            <a:ext cx="12200314" cy="567369"/>
          </a:xfrm>
          <a:prstGeom prst="rect">
            <a:avLst/>
          </a:prstGeom>
          <a:solidFill>
            <a:srgbClr val="D4EFF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013"/>
          </a:p>
        </p:txBody>
      </p:sp>
      <p:pic>
        <p:nvPicPr>
          <p:cNvPr id="25" name="Image 24">
            <a:extLst>
              <a:ext uri="{FF2B5EF4-FFF2-40B4-BE49-F238E27FC236}">
                <a16:creationId xmlns:a16="http://schemas.microsoft.com/office/drawing/2014/main" id="{90A08DF7-9953-44F8-A3DC-A082EFAE2C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8314" y="0"/>
            <a:ext cx="12200314" cy="6290631"/>
          </a:xfrm>
          <a:prstGeom prst="rect">
            <a:avLst/>
          </a:prstGeom>
        </p:spPr>
      </p:pic>
      <p:pic>
        <p:nvPicPr>
          <p:cNvPr id="11" name="Image 10">
            <a:extLst>
              <a:ext uri="{FF2B5EF4-FFF2-40B4-BE49-F238E27FC236}">
                <a16:creationId xmlns:a16="http://schemas.microsoft.com/office/drawing/2014/main" id="{A9A3B1C4-CB79-4C1E-8287-B79903775A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11" y="48006"/>
            <a:ext cx="4721627" cy="958864"/>
          </a:xfrm>
          <a:prstGeom prst="rect">
            <a:avLst/>
          </a:prstGeom>
        </p:spPr>
      </p:pic>
      <p:pic>
        <p:nvPicPr>
          <p:cNvPr id="18" name="Image 17">
            <a:extLst>
              <a:ext uri="{FF2B5EF4-FFF2-40B4-BE49-F238E27FC236}">
                <a16:creationId xmlns:a16="http://schemas.microsoft.com/office/drawing/2014/main" id="{28D9BE05-4C2A-4E36-A52D-E0D71F4AFAF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203028" y="1115460"/>
            <a:ext cx="1756149" cy="1756149"/>
          </a:xfrm>
          <a:prstGeom prst="ellipse">
            <a:avLst/>
          </a:prstGeom>
          <a:ln w="63500">
            <a:solidFill>
              <a:schemeClr val="bg1"/>
            </a:solidFill>
          </a:ln>
        </p:spPr>
      </p:pic>
      <p:pic>
        <p:nvPicPr>
          <p:cNvPr id="19" name="Image 18">
            <a:extLst>
              <a:ext uri="{FF2B5EF4-FFF2-40B4-BE49-F238E27FC236}">
                <a16:creationId xmlns:a16="http://schemas.microsoft.com/office/drawing/2014/main" id="{A6E6BFFB-8620-40B2-AA1D-AD89B148F7E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4208066" y="1115460"/>
            <a:ext cx="1756149" cy="1756149"/>
          </a:xfrm>
          <a:prstGeom prst="ellipse">
            <a:avLst/>
          </a:prstGeom>
          <a:ln w="63500">
            <a:solidFill>
              <a:schemeClr val="bg1"/>
            </a:solidFill>
          </a:ln>
        </p:spPr>
      </p:pic>
      <p:pic>
        <p:nvPicPr>
          <p:cNvPr id="20" name="Image 19">
            <a:extLst>
              <a:ext uri="{FF2B5EF4-FFF2-40B4-BE49-F238E27FC236}">
                <a16:creationId xmlns:a16="http://schemas.microsoft.com/office/drawing/2014/main" id="{6D6227CA-C713-4319-85DE-1F8318E3F63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2204937" y="1115460"/>
            <a:ext cx="1756150" cy="1756149"/>
          </a:xfrm>
          <a:prstGeom prst="ellipse">
            <a:avLst/>
          </a:prstGeom>
          <a:ln w="63500">
            <a:solidFill>
              <a:schemeClr val="bg1"/>
            </a:solidFill>
          </a:ln>
        </p:spPr>
      </p:pic>
      <p:pic>
        <p:nvPicPr>
          <p:cNvPr id="21" name="Image 20">
            <a:extLst>
              <a:ext uri="{FF2B5EF4-FFF2-40B4-BE49-F238E27FC236}">
                <a16:creationId xmlns:a16="http://schemas.microsoft.com/office/drawing/2014/main" id="{5345B38A-24E2-47C0-AD5D-E59915B5354C}"/>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a:stretch/>
        </p:blipFill>
        <p:spPr>
          <a:xfrm>
            <a:off x="6209981" y="1115459"/>
            <a:ext cx="1756149" cy="1756149"/>
          </a:xfrm>
          <a:prstGeom prst="ellipse">
            <a:avLst/>
          </a:prstGeom>
          <a:ln w="63500">
            <a:solidFill>
              <a:schemeClr val="bg1"/>
            </a:solidFill>
          </a:ln>
        </p:spPr>
      </p:pic>
      <p:pic>
        <p:nvPicPr>
          <p:cNvPr id="22" name="Image 21">
            <a:extLst>
              <a:ext uri="{FF2B5EF4-FFF2-40B4-BE49-F238E27FC236}">
                <a16:creationId xmlns:a16="http://schemas.microsoft.com/office/drawing/2014/main" id="{4CF4E157-4B3E-4D51-B192-6192009435D2}"/>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889"/>
          <a:stretch/>
        </p:blipFill>
        <p:spPr>
          <a:xfrm>
            <a:off x="8211891" y="1115459"/>
            <a:ext cx="1756149" cy="1756149"/>
          </a:xfrm>
          <a:prstGeom prst="ellipse">
            <a:avLst/>
          </a:prstGeom>
          <a:ln w="63500">
            <a:solidFill>
              <a:schemeClr val="bg1"/>
            </a:solidFill>
          </a:ln>
        </p:spPr>
      </p:pic>
      <p:pic>
        <p:nvPicPr>
          <p:cNvPr id="23" name="Image 22">
            <a:extLst>
              <a:ext uri="{FF2B5EF4-FFF2-40B4-BE49-F238E27FC236}">
                <a16:creationId xmlns:a16="http://schemas.microsoft.com/office/drawing/2014/main" id="{3510742F-1FE1-4C7F-802B-DADA87E8741E}"/>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213801" y="1115459"/>
            <a:ext cx="1756149" cy="1756149"/>
          </a:xfrm>
          <a:prstGeom prst="ellipse">
            <a:avLst/>
          </a:prstGeom>
          <a:ln w="63500">
            <a:solidFill>
              <a:schemeClr val="bg1"/>
            </a:solidFill>
          </a:ln>
        </p:spPr>
      </p:pic>
      <p:sp>
        <p:nvSpPr>
          <p:cNvPr id="26" name="Espace réservé du texte 50">
            <a:extLst>
              <a:ext uri="{FF2B5EF4-FFF2-40B4-BE49-F238E27FC236}">
                <a16:creationId xmlns:a16="http://schemas.microsoft.com/office/drawing/2014/main" id="{7F39955B-35FC-4C0B-8991-F1E1E27C1B5C}"/>
              </a:ext>
            </a:extLst>
          </p:cNvPr>
          <p:cNvSpPr>
            <a:spLocks noGrp="1"/>
          </p:cNvSpPr>
          <p:nvPr>
            <p:ph type="body" sz="quarter" idx="12" hasCustomPrompt="1"/>
          </p:nvPr>
        </p:nvSpPr>
        <p:spPr>
          <a:xfrm>
            <a:off x="439737" y="4305396"/>
            <a:ext cx="11087713" cy="1074458"/>
          </a:xfrm>
        </p:spPr>
        <p:txBody>
          <a:bodyPr>
            <a:noAutofit/>
          </a:bodyPr>
          <a:lstStyle>
            <a:lvl1pPr marL="0" indent="0">
              <a:buNone/>
              <a:defRPr sz="6000" b="1">
                <a:solidFill>
                  <a:schemeClr val="bg1"/>
                </a:solidFill>
                <a:latin typeface="+mn-lt"/>
                <a:cs typeface="Arial" panose="020B0604020202020204" pitchFamily="34" charset="0"/>
              </a:defRPr>
            </a:lvl1pPr>
          </a:lstStyle>
          <a:p>
            <a:pPr lvl="0"/>
            <a:r>
              <a:rPr lang="en-CA" noProof="0"/>
              <a:t>Title of presentation</a:t>
            </a:r>
          </a:p>
        </p:txBody>
      </p:sp>
      <p:sp>
        <p:nvSpPr>
          <p:cNvPr id="29" name="Espace réservé du texte 50">
            <a:extLst>
              <a:ext uri="{FF2B5EF4-FFF2-40B4-BE49-F238E27FC236}">
                <a16:creationId xmlns:a16="http://schemas.microsoft.com/office/drawing/2014/main" id="{7E3375B2-B32B-4388-9285-9BFFE8C5E3A3}"/>
              </a:ext>
            </a:extLst>
          </p:cNvPr>
          <p:cNvSpPr>
            <a:spLocks noGrp="1"/>
          </p:cNvSpPr>
          <p:nvPr>
            <p:ph type="body" sz="quarter" idx="16" hasCustomPrompt="1"/>
          </p:nvPr>
        </p:nvSpPr>
        <p:spPr>
          <a:xfrm>
            <a:off x="422358" y="3150524"/>
            <a:ext cx="5113163" cy="570576"/>
          </a:xfrm>
        </p:spPr>
        <p:txBody>
          <a:bodyPr>
            <a:noAutofit/>
          </a:bodyPr>
          <a:lstStyle>
            <a:lvl1pPr marL="0" indent="0">
              <a:buNone/>
              <a:defRPr sz="3600" b="0">
                <a:solidFill>
                  <a:schemeClr val="bg1"/>
                </a:solidFill>
                <a:latin typeface="+mn-lt"/>
                <a:cs typeface="Arial" panose="020B0604020202020204" pitchFamily="34" charset="0"/>
              </a:defRPr>
            </a:lvl1pPr>
          </a:lstStyle>
          <a:p>
            <a:pPr lvl="0"/>
            <a:r>
              <a:rPr lang="fr-CA"/>
              <a:t>Date</a:t>
            </a:r>
          </a:p>
        </p:txBody>
      </p:sp>
      <p:grpSp>
        <p:nvGrpSpPr>
          <p:cNvPr id="31" name="Groupe 30">
            <a:extLst>
              <a:ext uri="{FF2B5EF4-FFF2-40B4-BE49-F238E27FC236}">
                <a16:creationId xmlns:a16="http://schemas.microsoft.com/office/drawing/2014/main" id="{32439468-C317-4726-8641-CDFD98A9E591}"/>
              </a:ext>
            </a:extLst>
          </p:cNvPr>
          <p:cNvGrpSpPr/>
          <p:nvPr userDrawn="1"/>
        </p:nvGrpSpPr>
        <p:grpSpPr>
          <a:xfrm>
            <a:off x="10357881" y="6382388"/>
            <a:ext cx="1737504" cy="426065"/>
            <a:chOff x="7290486" y="4668642"/>
            <a:chExt cx="1737504" cy="426065"/>
          </a:xfrm>
        </p:grpSpPr>
        <p:pic>
          <p:nvPicPr>
            <p:cNvPr id="32" name="Image 31">
              <a:extLst>
                <a:ext uri="{FF2B5EF4-FFF2-40B4-BE49-F238E27FC236}">
                  <a16:creationId xmlns:a16="http://schemas.microsoft.com/office/drawing/2014/main" id="{D92B09B4-08CA-4A4F-8C80-24C2383609D6}"/>
                </a:ext>
              </a:extLst>
            </p:cNvPr>
            <p:cNvPicPr>
              <a:picLocks noChangeAspect="1"/>
            </p:cNvPicPr>
            <p:nvPr/>
          </p:nvPicPr>
          <p:blipFill>
            <a:blip r:embed="rId10"/>
            <a:stretch>
              <a:fillRect/>
            </a:stretch>
          </p:blipFill>
          <p:spPr>
            <a:xfrm>
              <a:off x="8460055" y="4668642"/>
              <a:ext cx="567935" cy="426065"/>
            </a:xfrm>
            <a:prstGeom prst="rect">
              <a:avLst/>
            </a:prstGeom>
          </p:spPr>
        </p:pic>
        <p:pic>
          <p:nvPicPr>
            <p:cNvPr id="33" name="Image 32">
              <a:extLst>
                <a:ext uri="{FF2B5EF4-FFF2-40B4-BE49-F238E27FC236}">
                  <a16:creationId xmlns:a16="http://schemas.microsoft.com/office/drawing/2014/main" id="{16FCF4F2-C3C5-42EC-B3B1-2FF1C449E2E3}"/>
                </a:ext>
              </a:extLst>
            </p:cNvPr>
            <p:cNvPicPr>
              <a:picLocks noChangeAspect="1"/>
            </p:cNvPicPr>
            <p:nvPr/>
          </p:nvPicPr>
          <p:blipFill>
            <a:blip r:embed="rId11"/>
            <a:stretch>
              <a:fillRect/>
            </a:stretch>
          </p:blipFill>
          <p:spPr>
            <a:xfrm>
              <a:off x="7290486" y="4711060"/>
              <a:ext cx="929841" cy="302739"/>
            </a:xfrm>
            <a:prstGeom prst="rect">
              <a:avLst/>
            </a:prstGeom>
          </p:spPr>
        </p:pic>
        <p:cxnSp>
          <p:nvCxnSpPr>
            <p:cNvPr id="34" name="Connecteur droit 33">
              <a:extLst>
                <a:ext uri="{FF2B5EF4-FFF2-40B4-BE49-F238E27FC236}">
                  <a16:creationId xmlns:a16="http://schemas.microsoft.com/office/drawing/2014/main" id="{6D823E81-1B76-4C59-AFA1-907292433B74}"/>
                </a:ext>
              </a:extLst>
            </p:cNvPr>
            <p:cNvCxnSpPr/>
            <p:nvPr/>
          </p:nvCxnSpPr>
          <p:spPr>
            <a:xfrm>
              <a:off x="8272849" y="4670854"/>
              <a:ext cx="0" cy="407773"/>
            </a:xfrm>
            <a:prstGeom prst="line">
              <a:avLst/>
            </a:prstGeom>
            <a:ln>
              <a:solidFill>
                <a:srgbClr val="25358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6516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4BB253-3821-477A-B18F-8EEDE9E57A58}"/>
              </a:ext>
            </a:extLst>
          </p:cNvPr>
          <p:cNvSpPr/>
          <p:nvPr userDrawn="1"/>
        </p:nvSpPr>
        <p:spPr>
          <a:xfrm>
            <a:off x="-1" y="6316217"/>
            <a:ext cx="12191999" cy="541782"/>
          </a:xfrm>
          <a:prstGeom prst="rect">
            <a:avLst/>
          </a:prstGeom>
          <a:solidFill>
            <a:srgbClr val="D4EFF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013"/>
          </a:p>
        </p:txBody>
      </p:sp>
      <p:grpSp>
        <p:nvGrpSpPr>
          <p:cNvPr id="12" name="Groupe 11">
            <a:extLst>
              <a:ext uri="{FF2B5EF4-FFF2-40B4-BE49-F238E27FC236}">
                <a16:creationId xmlns:a16="http://schemas.microsoft.com/office/drawing/2014/main" id="{C991400E-49DD-4D7A-A72D-8B9FE731E455}"/>
              </a:ext>
            </a:extLst>
          </p:cNvPr>
          <p:cNvGrpSpPr/>
          <p:nvPr userDrawn="1"/>
        </p:nvGrpSpPr>
        <p:grpSpPr>
          <a:xfrm>
            <a:off x="10357881" y="6382388"/>
            <a:ext cx="1737504" cy="426065"/>
            <a:chOff x="7290486" y="4668642"/>
            <a:chExt cx="1737504" cy="426065"/>
          </a:xfrm>
        </p:grpSpPr>
        <p:pic>
          <p:nvPicPr>
            <p:cNvPr id="13" name="Image 12">
              <a:extLst>
                <a:ext uri="{FF2B5EF4-FFF2-40B4-BE49-F238E27FC236}">
                  <a16:creationId xmlns:a16="http://schemas.microsoft.com/office/drawing/2014/main" id="{9D90BAD2-09CF-4EBF-A0AC-B6CBF1BD8DD3}"/>
                </a:ext>
              </a:extLst>
            </p:cNvPr>
            <p:cNvPicPr>
              <a:picLocks noChangeAspect="1"/>
            </p:cNvPicPr>
            <p:nvPr/>
          </p:nvPicPr>
          <p:blipFill>
            <a:blip r:embed="rId2"/>
            <a:stretch>
              <a:fillRect/>
            </a:stretch>
          </p:blipFill>
          <p:spPr>
            <a:xfrm>
              <a:off x="8460055" y="4668642"/>
              <a:ext cx="567935" cy="426065"/>
            </a:xfrm>
            <a:prstGeom prst="rect">
              <a:avLst/>
            </a:prstGeom>
          </p:spPr>
        </p:pic>
        <p:pic>
          <p:nvPicPr>
            <p:cNvPr id="14" name="Image 13">
              <a:extLst>
                <a:ext uri="{FF2B5EF4-FFF2-40B4-BE49-F238E27FC236}">
                  <a16:creationId xmlns:a16="http://schemas.microsoft.com/office/drawing/2014/main" id="{95482979-7368-4FEA-B079-F5F30F0149B8}"/>
                </a:ext>
              </a:extLst>
            </p:cNvPr>
            <p:cNvPicPr>
              <a:picLocks noChangeAspect="1"/>
            </p:cNvPicPr>
            <p:nvPr/>
          </p:nvPicPr>
          <p:blipFill>
            <a:blip r:embed="rId3"/>
            <a:stretch>
              <a:fillRect/>
            </a:stretch>
          </p:blipFill>
          <p:spPr>
            <a:xfrm>
              <a:off x="7290486" y="4711060"/>
              <a:ext cx="929841" cy="302739"/>
            </a:xfrm>
            <a:prstGeom prst="rect">
              <a:avLst/>
            </a:prstGeom>
          </p:spPr>
        </p:pic>
        <p:cxnSp>
          <p:nvCxnSpPr>
            <p:cNvPr id="15" name="Connecteur droit 14">
              <a:extLst>
                <a:ext uri="{FF2B5EF4-FFF2-40B4-BE49-F238E27FC236}">
                  <a16:creationId xmlns:a16="http://schemas.microsoft.com/office/drawing/2014/main" id="{E9F1A8B1-C023-4A39-A27F-F91E08D2D9E2}"/>
                </a:ext>
              </a:extLst>
            </p:cNvPr>
            <p:cNvCxnSpPr/>
            <p:nvPr/>
          </p:nvCxnSpPr>
          <p:spPr>
            <a:xfrm>
              <a:off x="8272849" y="4670854"/>
              <a:ext cx="0" cy="407773"/>
            </a:xfrm>
            <a:prstGeom prst="line">
              <a:avLst/>
            </a:prstGeom>
            <a:ln>
              <a:solidFill>
                <a:srgbClr val="25358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9364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age module">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1608498-D3B2-4DD8-B8ED-5A2D2926A9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8314" y="0"/>
            <a:ext cx="12200314" cy="6290631"/>
          </a:xfrm>
          <a:prstGeom prst="rect">
            <a:avLst/>
          </a:prstGeom>
        </p:spPr>
      </p:pic>
      <p:sp>
        <p:nvSpPr>
          <p:cNvPr id="3" name="Rectangle 2">
            <a:extLst>
              <a:ext uri="{FF2B5EF4-FFF2-40B4-BE49-F238E27FC236}">
                <a16:creationId xmlns:a16="http://schemas.microsoft.com/office/drawing/2014/main" id="{52B688D0-0BC1-4AA5-B8E5-3FE6E4EF602A}"/>
              </a:ext>
            </a:extLst>
          </p:cNvPr>
          <p:cNvSpPr/>
          <p:nvPr userDrawn="1"/>
        </p:nvSpPr>
        <p:spPr>
          <a:xfrm>
            <a:off x="-8314" y="6290631"/>
            <a:ext cx="12200314" cy="567369"/>
          </a:xfrm>
          <a:prstGeom prst="rect">
            <a:avLst/>
          </a:prstGeom>
          <a:solidFill>
            <a:srgbClr val="D4EFF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013"/>
          </a:p>
        </p:txBody>
      </p:sp>
      <p:pic>
        <p:nvPicPr>
          <p:cNvPr id="8" name="Image 7">
            <a:extLst>
              <a:ext uri="{FF2B5EF4-FFF2-40B4-BE49-F238E27FC236}">
                <a16:creationId xmlns:a16="http://schemas.microsoft.com/office/drawing/2014/main" id="{ED6FAEBA-96B8-4B6E-8DA3-4067B6518C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11" y="48006"/>
            <a:ext cx="4721627" cy="958864"/>
          </a:xfrm>
          <a:prstGeom prst="rect">
            <a:avLst/>
          </a:prstGeom>
        </p:spPr>
      </p:pic>
      <p:sp>
        <p:nvSpPr>
          <p:cNvPr id="18" name="Espace réservé pour une image  17">
            <a:extLst>
              <a:ext uri="{FF2B5EF4-FFF2-40B4-BE49-F238E27FC236}">
                <a16:creationId xmlns:a16="http://schemas.microsoft.com/office/drawing/2014/main" id="{5EBE8053-A204-4C7D-AAB9-4EFB0443B59A}"/>
              </a:ext>
            </a:extLst>
          </p:cNvPr>
          <p:cNvSpPr>
            <a:spLocks noGrp="1"/>
          </p:cNvSpPr>
          <p:nvPr>
            <p:ph type="pic" sz="quarter" idx="16"/>
          </p:nvPr>
        </p:nvSpPr>
        <p:spPr>
          <a:xfrm>
            <a:off x="8294650" y="-430816"/>
            <a:ext cx="3232800" cy="3232800"/>
          </a:xfrm>
          <a:prstGeom prst="flowChartConnector">
            <a:avLst/>
          </a:prstGeom>
          <a:ln w="63500">
            <a:solidFill>
              <a:schemeClr val="bg1"/>
            </a:solidFill>
          </a:ln>
        </p:spPr>
        <p:txBody>
          <a:bodyPr/>
          <a:lstStyle/>
          <a:p>
            <a:endParaRPr lang="fr-CA"/>
          </a:p>
        </p:txBody>
      </p:sp>
      <p:sp>
        <p:nvSpPr>
          <p:cNvPr id="21" name="Espace réservé du texte 20">
            <a:extLst>
              <a:ext uri="{FF2B5EF4-FFF2-40B4-BE49-F238E27FC236}">
                <a16:creationId xmlns:a16="http://schemas.microsoft.com/office/drawing/2014/main" id="{D006D0A9-C7BE-4E50-AF37-95BF289FFC03}"/>
              </a:ext>
            </a:extLst>
          </p:cNvPr>
          <p:cNvSpPr>
            <a:spLocks noGrp="1"/>
          </p:cNvSpPr>
          <p:nvPr>
            <p:ph type="body" sz="quarter" idx="17"/>
          </p:nvPr>
        </p:nvSpPr>
        <p:spPr>
          <a:xfrm>
            <a:off x="860877" y="1247191"/>
            <a:ext cx="2292522" cy="506413"/>
          </a:xfrm>
          <a:solidFill>
            <a:srgbClr val="273583">
              <a:alpha val="69804"/>
            </a:srgbClr>
          </a:solidFill>
        </p:spPr>
        <p:txBody>
          <a:bodyPr>
            <a:normAutofit/>
          </a:bodyPr>
          <a:lstStyle>
            <a:lvl1pPr marL="0" indent="0">
              <a:buNone/>
              <a:defRPr sz="100">
                <a:solidFill>
                  <a:srgbClr val="253583">
                    <a:alpha val="0"/>
                  </a:srgbClr>
                </a:solidFill>
              </a:defRPr>
            </a:lvl1pPr>
          </a:lstStyle>
          <a:p>
            <a:pPr lvl="0"/>
            <a:endParaRPr lang="fr-CA"/>
          </a:p>
        </p:txBody>
      </p:sp>
      <p:sp>
        <p:nvSpPr>
          <p:cNvPr id="20" name="Espace réservé du texte 20">
            <a:extLst>
              <a:ext uri="{FF2B5EF4-FFF2-40B4-BE49-F238E27FC236}">
                <a16:creationId xmlns:a16="http://schemas.microsoft.com/office/drawing/2014/main" id="{49EA717C-D8CF-49FF-9A23-8398C02E884A}"/>
              </a:ext>
            </a:extLst>
          </p:cNvPr>
          <p:cNvSpPr>
            <a:spLocks noGrp="1"/>
          </p:cNvSpPr>
          <p:nvPr>
            <p:ph type="body" sz="quarter" idx="18"/>
          </p:nvPr>
        </p:nvSpPr>
        <p:spPr>
          <a:xfrm>
            <a:off x="860876" y="1837850"/>
            <a:ext cx="2292522" cy="506413"/>
          </a:xfrm>
          <a:solidFill>
            <a:srgbClr val="273583">
              <a:alpha val="69804"/>
            </a:srgbClr>
          </a:solidFill>
        </p:spPr>
        <p:txBody>
          <a:bodyPr>
            <a:normAutofit/>
          </a:bodyPr>
          <a:lstStyle>
            <a:lvl1pPr marL="0" indent="0">
              <a:buNone/>
              <a:defRPr sz="100">
                <a:solidFill>
                  <a:srgbClr val="253583">
                    <a:alpha val="0"/>
                  </a:srgbClr>
                </a:solidFill>
              </a:defRPr>
            </a:lvl1pPr>
          </a:lstStyle>
          <a:p>
            <a:pPr lvl="0"/>
            <a:endParaRPr lang="fr-CA"/>
          </a:p>
        </p:txBody>
      </p:sp>
      <p:sp>
        <p:nvSpPr>
          <p:cNvPr id="22" name="Espace réservé du texte 50">
            <a:extLst>
              <a:ext uri="{FF2B5EF4-FFF2-40B4-BE49-F238E27FC236}">
                <a16:creationId xmlns:a16="http://schemas.microsoft.com/office/drawing/2014/main" id="{D8429495-9F07-4D2E-BD87-DA8A0E4FE5C6}"/>
              </a:ext>
            </a:extLst>
          </p:cNvPr>
          <p:cNvSpPr>
            <a:spLocks noGrp="1"/>
          </p:cNvSpPr>
          <p:nvPr>
            <p:ph type="body" sz="quarter" idx="12" hasCustomPrompt="1"/>
          </p:nvPr>
        </p:nvSpPr>
        <p:spPr>
          <a:xfrm>
            <a:off x="439737" y="4305396"/>
            <a:ext cx="11087713" cy="1074458"/>
          </a:xfrm>
        </p:spPr>
        <p:txBody>
          <a:bodyPr>
            <a:noAutofit/>
          </a:bodyPr>
          <a:lstStyle>
            <a:lvl1pPr marL="0" indent="0">
              <a:buNone/>
              <a:defRPr sz="6000" b="1">
                <a:solidFill>
                  <a:schemeClr val="bg1"/>
                </a:solidFill>
                <a:latin typeface="+mn-lt"/>
                <a:cs typeface="Arial" panose="020B0604020202020204" pitchFamily="34" charset="0"/>
              </a:defRPr>
            </a:lvl1pPr>
          </a:lstStyle>
          <a:p>
            <a:pPr lvl="0"/>
            <a:r>
              <a:rPr lang="en-CA" noProof="0"/>
              <a:t>Title of presentation</a:t>
            </a:r>
          </a:p>
        </p:txBody>
      </p:sp>
      <p:grpSp>
        <p:nvGrpSpPr>
          <p:cNvPr id="15" name="Groupe 14">
            <a:extLst>
              <a:ext uri="{FF2B5EF4-FFF2-40B4-BE49-F238E27FC236}">
                <a16:creationId xmlns:a16="http://schemas.microsoft.com/office/drawing/2014/main" id="{3894808A-BC97-4D8D-B8A6-F7E22604EB1B}"/>
              </a:ext>
            </a:extLst>
          </p:cNvPr>
          <p:cNvGrpSpPr/>
          <p:nvPr userDrawn="1"/>
        </p:nvGrpSpPr>
        <p:grpSpPr>
          <a:xfrm>
            <a:off x="10357881" y="6382388"/>
            <a:ext cx="1737504" cy="426065"/>
            <a:chOff x="7290486" y="4668642"/>
            <a:chExt cx="1737504" cy="426065"/>
          </a:xfrm>
        </p:grpSpPr>
        <p:pic>
          <p:nvPicPr>
            <p:cNvPr id="16" name="Image 15">
              <a:extLst>
                <a:ext uri="{FF2B5EF4-FFF2-40B4-BE49-F238E27FC236}">
                  <a16:creationId xmlns:a16="http://schemas.microsoft.com/office/drawing/2014/main" id="{4604E0EC-9E1B-45C2-B3C7-736A7B8F07CE}"/>
                </a:ext>
              </a:extLst>
            </p:cNvPr>
            <p:cNvPicPr>
              <a:picLocks noChangeAspect="1"/>
            </p:cNvPicPr>
            <p:nvPr/>
          </p:nvPicPr>
          <p:blipFill>
            <a:blip r:embed="rId4"/>
            <a:stretch>
              <a:fillRect/>
            </a:stretch>
          </p:blipFill>
          <p:spPr>
            <a:xfrm>
              <a:off x="8460055" y="4668642"/>
              <a:ext cx="567935" cy="426065"/>
            </a:xfrm>
            <a:prstGeom prst="rect">
              <a:avLst/>
            </a:prstGeom>
          </p:spPr>
        </p:pic>
        <p:pic>
          <p:nvPicPr>
            <p:cNvPr id="17" name="Image 16">
              <a:extLst>
                <a:ext uri="{FF2B5EF4-FFF2-40B4-BE49-F238E27FC236}">
                  <a16:creationId xmlns:a16="http://schemas.microsoft.com/office/drawing/2014/main" id="{EA9A0742-1F01-464C-A4CE-F9674F635ED1}"/>
                </a:ext>
              </a:extLst>
            </p:cNvPr>
            <p:cNvPicPr>
              <a:picLocks noChangeAspect="1"/>
            </p:cNvPicPr>
            <p:nvPr/>
          </p:nvPicPr>
          <p:blipFill>
            <a:blip r:embed="rId5"/>
            <a:stretch>
              <a:fillRect/>
            </a:stretch>
          </p:blipFill>
          <p:spPr>
            <a:xfrm>
              <a:off x="7290486" y="4711060"/>
              <a:ext cx="929841" cy="302739"/>
            </a:xfrm>
            <a:prstGeom prst="rect">
              <a:avLst/>
            </a:prstGeom>
          </p:spPr>
        </p:pic>
        <p:cxnSp>
          <p:nvCxnSpPr>
            <p:cNvPr id="19" name="Connecteur droit 18">
              <a:extLst>
                <a:ext uri="{FF2B5EF4-FFF2-40B4-BE49-F238E27FC236}">
                  <a16:creationId xmlns:a16="http://schemas.microsoft.com/office/drawing/2014/main" id="{25908B82-38CE-4939-944D-E4684F937603}"/>
                </a:ext>
              </a:extLst>
            </p:cNvPr>
            <p:cNvCxnSpPr/>
            <p:nvPr/>
          </p:nvCxnSpPr>
          <p:spPr>
            <a:xfrm>
              <a:off x="8272849" y="4670854"/>
              <a:ext cx="0" cy="407773"/>
            </a:xfrm>
            <a:prstGeom prst="line">
              <a:avLst/>
            </a:prstGeom>
            <a:ln>
              <a:solidFill>
                <a:srgbClr val="25358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15252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modu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4BB253-3821-477A-B18F-8EEDE9E57A58}"/>
              </a:ext>
            </a:extLst>
          </p:cNvPr>
          <p:cNvSpPr/>
          <p:nvPr userDrawn="1"/>
        </p:nvSpPr>
        <p:spPr>
          <a:xfrm>
            <a:off x="-1" y="6316217"/>
            <a:ext cx="12191999" cy="541782"/>
          </a:xfrm>
          <a:prstGeom prst="rect">
            <a:avLst/>
          </a:prstGeom>
          <a:solidFill>
            <a:srgbClr val="D4EFF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013"/>
          </a:p>
        </p:txBody>
      </p:sp>
      <p:pic>
        <p:nvPicPr>
          <p:cNvPr id="12" name="Image 11">
            <a:extLst>
              <a:ext uri="{FF2B5EF4-FFF2-40B4-BE49-F238E27FC236}">
                <a16:creationId xmlns:a16="http://schemas.microsoft.com/office/drawing/2014/main" id="{6CA4CB96-5128-46B8-81C0-53D67A9513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48006"/>
            <a:ext cx="4721627" cy="958864"/>
          </a:xfrm>
          <a:prstGeom prst="rect">
            <a:avLst/>
          </a:prstGeom>
        </p:spPr>
      </p:pic>
      <p:sp>
        <p:nvSpPr>
          <p:cNvPr id="13" name="Espace réservé du texte 20">
            <a:extLst>
              <a:ext uri="{FF2B5EF4-FFF2-40B4-BE49-F238E27FC236}">
                <a16:creationId xmlns:a16="http://schemas.microsoft.com/office/drawing/2014/main" id="{8EE479AE-7119-4101-B6D2-AEE1F6DDE032}"/>
              </a:ext>
            </a:extLst>
          </p:cNvPr>
          <p:cNvSpPr>
            <a:spLocks noGrp="1"/>
          </p:cNvSpPr>
          <p:nvPr>
            <p:ph type="body" sz="quarter" idx="17"/>
          </p:nvPr>
        </p:nvSpPr>
        <p:spPr>
          <a:xfrm>
            <a:off x="860877" y="1247191"/>
            <a:ext cx="2292522" cy="506413"/>
          </a:xfrm>
          <a:solidFill>
            <a:srgbClr val="273583">
              <a:alpha val="69804"/>
            </a:srgbClr>
          </a:solidFill>
        </p:spPr>
        <p:txBody>
          <a:bodyPr>
            <a:normAutofit/>
          </a:bodyPr>
          <a:lstStyle>
            <a:lvl1pPr marL="0" indent="0">
              <a:buNone/>
              <a:defRPr sz="100">
                <a:solidFill>
                  <a:srgbClr val="253583">
                    <a:alpha val="0"/>
                  </a:srgbClr>
                </a:solidFill>
              </a:defRPr>
            </a:lvl1pPr>
          </a:lstStyle>
          <a:p>
            <a:pPr lvl="0"/>
            <a:endParaRPr lang="fr-CA"/>
          </a:p>
        </p:txBody>
      </p:sp>
      <p:sp>
        <p:nvSpPr>
          <p:cNvPr id="14" name="Espace réservé du texte 20">
            <a:extLst>
              <a:ext uri="{FF2B5EF4-FFF2-40B4-BE49-F238E27FC236}">
                <a16:creationId xmlns:a16="http://schemas.microsoft.com/office/drawing/2014/main" id="{20A5A795-AF45-4165-86A9-F804145B2826}"/>
              </a:ext>
            </a:extLst>
          </p:cNvPr>
          <p:cNvSpPr>
            <a:spLocks noGrp="1"/>
          </p:cNvSpPr>
          <p:nvPr>
            <p:ph type="body" sz="quarter" idx="18"/>
          </p:nvPr>
        </p:nvSpPr>
        <p:spPr>
          <a:xfrm>
            <a:off x="860876" y="1837850"/>
            <a:ext cx="2292522" cy="506413"/>
          </a:xfrm>
          <a:solidFill>
            <a:srgbClr val="273583">
              <a:alpha val="69804"/>
            </a:srgbClr>
          </a:solidFill>
        </p:spPr>
        <p:txBody>
          <a:bodyPr>
            <a:normAutofit/>
          </a:bodyPr>
          <a:lstStyle>
            <a:lvl1pPr marL="0" indent="0">
              <a:buNone/>
              <a:defRPr sz="100">
                <a:solidFill>
                  <a:srgbClr val="253583">
                    <a:alpha val="0"/>
                  </a:srgbClr>
                </a:solidFill>
              </a:defRPr>
            </a:lvl1pPr>
          </a:lstStyle>
          <a:p>
            <a:pPr lvl="0"/>
            <a:endParaRPr lang="fr-CA"/>
          </a:p>
        </p:txBody>
      </p:sp>
      <p:grpSp>
        <p:nvGrpSpPr>
          <p:cNvPr id="15" name="Groupe 14">
            <a:extLst>
              <a:ext uri="{FF2B5EF4-FFF2-40B4-BE49-F238E27FC236}">
                <a16:creationId xmlns:a16="http://schemas.microsoft.com/office/drawing/2014/main" id="{9D238D0D-5CB4-4063-84A2-51D2AD653910}"/>
              </a:ext>
            </a:extLst>
          </p:cNvPr>
          <p:cNvGrpSpPr/>
          <p:nvPr userDrawn="1"/>
        </p:nvGrpSpPr>
        <p:grpSpPr>
          <a:xfrm>
            <a:off x="10357881" y="6382388"/>
            <a:ext cx="1737504" cy="426065"/>
            <a:chOff x="7290486" y="4668642"/>
            <a:chExt cx="1737504" cy="426065"/>
          </a:xfrm>
        </p:grpSpPr>
        <p:pic>
          <p:nvPicPr>
            <p:cNvPr id="16" name="Image 15">
              <a:extLst>
                <a:ext uri="{FF2B5EF4-FFF2-40B4-BE49-F238E27FC236}">
                  <a16:creationId xmlns:a16="http://schemas.microsoft.com/office/drawing/2014/main" id="{CD00CC37-9777-4B4A-9370-429BBD4F4B0F}"/>
                </a:ext>
              </a:extLst>
            </p:cNvPr>
            <p:cNvPicPr>
              <a:picLocks noChangeAspect="1"/>
            </p:cNvPicPr>
            <p:nvPr/>
          </p:nvPicPr>
          <p:blipFill>
            <a:blip r:embed="rId3"/>
            <a:stretch>
              <a:fillRect/>
            </a:stretch>
          </p:blipFill>
          <p:spPr>
            <a:xfrm>
              <a:off x="8460055" y="4668642"/>
              <a:ext cx="567935" cy="426065"/>
            </a:xfrm>
            <a:prstGeom prst="rect">
              <a:avLst/>
            </a:prstGeom>
          </p:spPr>
        </p:pic>
        <p:pic>
          <p:nvPicPr>
            <p:cNvPr id="17" name="Image 16">
              <a:extLst>
                <a:ext uri="{FF2B5EF4-FFF2-40B4-BE49-F238E27FC236}">
                  <a16:creationId xmlns:a16="http://schemas.microsoft.com/office/drawing/2014/main" id="{AE0F8E69-DE22-4931-91CF-4DECD36DA110}"/>
                </a:ext>
              </a:extLst>
            </p:cNvPr>
            <p:cNvPicPr>
              <a:picLocks noChangeAspect="1"/>
            </p:cNvPicPr>
            <p:nvPr/>
          </p:nvPicPr>
          <p:blipFill>
            <a:blip r:embed="rId4"/>
            <a:stretch>
              <a:fillRect/>
            </a:stretch>
          </p:blipFill>
          <p:spPr>
            <a:xfrm>
              <a:off x="7290486" y="4711060"/>
              <a:ext cx="929841" cy="302739"/>
            </a:xfrm>
            <a:prstGeom prst="rect">
              <a:avLst/>
            </a:prstGeom>
          </p:spPr>
        </p:pic>
        <p:cxnSp>
          <p:nvCxnSpPr>
            <p:cNvPr id="18" name="Connecteur droit 17">
              <a:extLst>
                <a:ext uri="{FF2B5EF4-FFF2-40B4-BE49-F238E27FC236}">
                  <a16:creationId xmlns:a16="http://schemas.microsoft.com/office/drawing/2014/main" id="{C85FE9CD-F8AD-4BC0-B5C4-5B2E9C489945}"/>
                </a:ext>
              </a:extLst>
            </p:cNvPr>
            <p:cNvCxnSpPr/>
            <p:nvPr/>
          </p:nvCxnSpPr>
          <p:spPr>
            <a:xfrm>
              <a:off x="8272849" y="4670854"/>
              <a:ext cx="0" cy="407773"/>
            </a:xfrm>
            <a:prstGeom prst="line">
              <a:avLst/>
            </a:prstGeom>
            <a:ln>
              <a:solidFill>
                <a:srgbClr val="25358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3232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modu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4BB253-3821-477A-B18F-8EEDE9E57A58}"/>
              </a:ext>
            </a:extLst>
          </p:cNvPr>
          <p:cNvSpPr/>
          <p:nvPr userDrawn="1"/>
        </p:nvSpPr>
        <p:spPr>
          <a:xfrm>
            <a:off x="-1" y="6316217"/>
            <a:ext cx="12191999" cy="541782"/>
          </a:xfrm>
          <a:prstGeom prst="rect">
            <a:avLst/>
          </a:prstGeom>
          <a:solidFill>
            <a:srgbClr val="D4EFF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013"/>
          </a:p>
        </p:txBody>
      </p:sp>
      <p:grpSp>
        <p:nvGrpSpPr>
          <p:cNvPr id="12" name="Groupe 11">
            <a:extLst>
              <a:ext uri="{FF2B5EF4-FFF2-40B4-BE49-F238E27FC236}">
                <a16:creationId xmlns:a16="http://schemas.microsoft.com/office/drawing/2014/main" id="{AA6B849E-F5F7-4F21-92A1-F5DBEBC6FF2D}"/>
              </a:ext>
            </a:extLst>
          </p:cNvPr>
          <p:cNvGrpSpPr/>
          <p:nvPr userDrawn="1"/>
        </p:nvGrpSpPr>
        <p:grpSpPr>
          <a:xfrm>
            <a:off x="10357881" y="6382388"/>
            <a:ext cx="1737504" cy="426065"/>
            <a:chOff x="7290486" y="4668642"/>
            <a:chExt cx="1737504" cy="426065"/>
          </a:xfrm>
        </p:grpSpPr>
        <p:pic>
          <p:nvPicPr>
            <p:cNvPr id="13" name="Image 12">
              <a:extLst>
                <a:ext uri="{FF2B5EF4-FFF2-40B4-BE49-F238E27FC236}">
                  <a16:creationId xmlns:a16="http://schemas.microsoft.com/office/drawing/2014/main" id="{FF54E86A-6B17-407B-998C-D4EB6497FEDC}"/>
                </a:ext>
              </a:extLst>
            </p:cNvPr>
            <p:cNvPicPr>
              <a:picLocks noChangeAspect="1"/>
            </p:cNvPicPr>
            <p:nvPr/>
          </p:nvPicPr>
          <p:blipFill>
            <a:blip r:embed="rId2"/>
            <a:stretch>
              <a:fillRect/>
            </a:stretch>
          </p:blipFill>
          <p:spPr>
            <a:xfrm>
              <a:off x="8460055" y="4668642"/>
              <a:ext cx="567935" cy="426065"/>
            </a:xfrm>
            <a:prstGeom prst="rect">
              <a:avLst/>
            </a:prstGeom>
          </p:spPr>
        </p:pic>
        <p:pic>
          <p:nvPicPr>
            <p:cNvPr id="14" name="Image 13">
              <a:extLst>
                <a:ext uri="{FF2B5EF4-FFF2-40B4-BE49-F238E27FC236}">
                  <a16:creationId xmlns:a16="http://schemas.microsoft.com/office/drawing/2014/main" id="{46A495AE-7EC9-4938-85CA-A0C5D8E196EC}"/>
                </a:ext>
              </a:extLst>
            </p:cNvPr>
            <p:cNvPicPr>
              <a:picLocks noChangeAspect="1"/>
            </p:cNvPicPr>
            <p:nvPr/>
          </p:nvPicPr>
          <p:blipFill>
            <a:blip r:embed="rId3"/>
            <a:stretch>
              <a:fillRect/>
            </a:stretch>
          </p:blipFill>
          <p:spPr>
            <a:xfrm>
              <a:off x="7290486" y="4711060"/>
              <a:ext cx="929841" cy="302739"/>
            </a:xfrm>
            <a:prstGeom prst="rect">
              <a:avLst/>
            </a:prstGeom>
          </p:spPr>
        </p:pic>
        <p:cxnSp>
          <p:nvCxnSpPr>
            <p:cNvPr id="15" name="Connecteur droit 14">
              <a:extLst>
                <a:ext uri="{FF2B5EF4-FFF2-40B4-BE49-F238E27FC236}">
                  <a16:creationId xmlns:a16="http://schemas.microsoft.com/office/drawing/2014/main" id="{70FD89E5-DBCC-48BB-9EF9-3CF53F957239}"/>
                </a:ext>
              </a:extLst>
            </p:cNvPr>
            <p:cNvCxnSpPr/>
            <p:nvPr/>
          </p:nvCxnSpPr>
          <p:spPr>
            <a:xfrm>
              <a:off x="8272849" y="4670854"/>
              <a:ext cx="0" cy="407773"/>
            </a:xfrm>
            <a:prstGeom prst="line">
              <a:avLst/>
            </a:prstGeom>
            <a:ln>
              <a:solidFill>
                <a:srgbClr val="25358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24464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ext slide modul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CA4CB96-5128-46B8-81C0-53D67A9513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48006"/>
            <a:ext cx="4721627" cy="958864"/>
          </a:xfrm>
          <a:prstGeom prst="rect">
            <a:avLst/>
          </a:prstGeom>
        </p:spPr>
      </p:pic>
      <p:cxnSp>
        <p:nvCxnSpPr>
          <p:cNvPr id="13" name="Connecteur droit 12">
            <a:extLst>
              <a:ext uri="{FF2B5EF4-FFF2-40B4-BE49-F238E27FC236}">
                <a16:creationId xmlns:a16="http://schemas.microsoft.com/office/drawing/2014/main" id="{A18E2907-6F54-4C1C-87F9-41EA30A2D708}"/>
              </a:ext>
            </a:extLst>
          </p:cNvPr>
          <p:cNvCxnSpPr>
            <a:cxnSpLocks/>
          </p:cNvCxnSpPr>
          <p:nvPr userDrawn="1"/>
        </p:nvCxnSpPr>
        <p:spPr>
          <a:xfrm>
            <a:off x="6104729" y="1414935"/>
            <a:ext cx="0" cy="4603480"/>
          </a:xfrm>
          <a:prstGeom prst="line">
            <a:avLst/>
          </a:prstGeom>
          <a:ln w="15875">
            <a:solidFill>
              <a:srgbClr val="D4F0FF"/>
            </a:solidFill>
          </a:ln>
        </p:spPr>
        <p:style>
          <a:lnRef idx="1">
            <a:schemeClr val="accent1"/>
          </a:lnRef>
          <a:fillRef idx="0">
            <a:schemeClr val="accent1"/>
          </a:fillRef>
          <a:effectRef idx="0">
            <a:schemeClr val="accent1"/>
          </a:effectRef>
          <a:fontRef idx="minor">
            <a:schemeClr val="tx1"/>
          </a:fontRef>
        </p:style>
      </p:cxnSp>
      <p:sp>
        <p:nvSpPr>
          <p:cNvPr id="23" name="Espace réservé du texte 22">
            <a:extLst>
              <a:ext uri="{FF2B5EF4-FFF2-40B4-BE49-F238E27FC236}">
                <a16:creationId xmlns:a16="http://schemas.microsoft.com/office/drawing/2014/main" id="{3FEC1429-0AF6-421D-BEFB-9DC38D70D42B}"/>
              </a:ext>
            </a:extLst>
          </p:cNvPr>
          <p:cNvSpPr>
            <a:spLocks noGrp="1"/>
          </p:cNvSpPr>
          <p:nvPr>
            <p:ph type="body" sz="quarter" idx="10" hasCustomPrompt="1"/>
          </p:nvPr>
        </p:nvSpPr>
        <p:spPr>
          <a:xfrm>
            <a:off x="338278" y="1521229"/>
            <a:ext cx="5429779" cy="4497186"/>
          </a:xfrm>
        </p:spPr>
        <p:txBody>
          <a:bodyPr>
            <a:normAutofit/>
          </a:bodyPr>
          <a:lstStyle>
            <a:lvl1pPr marL="457200" indent="-457200">
              <a:spcBef>
                <a:spcPts val="600"/>
              </a:spcBef>
              <a:spcAft>
                <a:spcPts val="600"/>
              </a:spcAft>
              <a:buFont typeface="Arial" panose="020B0604020202020204" pitchFamily="34" charset="0"/>
              <a:buChar char="•"/>
              <a:defRPr sz="2800">
                <a:latin typeface="+mn-lt"/>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fr-CA"/>
              <a:t>Text</a:t>
            </a:r>
          </a:p>
        </p:txBody>
      </p:sp>
      <p:sp>
        <p:nvSpPr>
          <p:cNvPr id="25" name="Espace réservé du texte 22">
            <a:extLst>
              <a:ext uri="{FF2B5EF4-FFF2-40B4-BE49-F238E27FC236}">
                <a16:creationId xmlns:a16="http://schemas.microsoft.com/office/drawing/2014/main" id="{F7BFAF37-B988-41A4-AEDB-A9C59BD8B069}"/>
              </a:ext>
            </a:extLst>
          </p:cNvPr>
          <p:cNvSpPr>
            <a:spLocks noGrp="1"/>
          </p:cNvSpPr>
          <p:nvPr>
            <p:ph type="body" sz="quarter" idx="11" hasCustomPrompt="1"/>
          </p:nvPr>
        </p:nvSpPr>
        <p:spPr>
          <a:xfrm>
            <a:off x="6441395" y="1521228"/>
            <a:ext cx="5428800" cy="4497187"/>
          </a:xfrm>
        </p:spPr>
        <p:txBody>
          <a:bodyPr>
            <a:normAutofit/>
          </a:bodyPr>
          <a:lstStyle>
            <a:lvl1pPr marL="457200" indent="-457200">
              <a:spcBef>
                <a:spcPts val="600"/>
              </a:spcBef>
              <a:spcAft>
                <a:spcPts val="600"/>
              </a:spcAft>
              <a:buFont typeface="Arial" panose="020B0604020202020204" pitchFamily="34" charset="0"/>
              <a:buChar char="•"/>
              <a:defRPr sz="2800">
                <a:latin typeface="+mn-lt"/>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fr-CA"/>
              <a:t>Texte</a:t>
            </a:r>
          </a:p>
        </p:txBody>
      </p:sp>
      <p:sp>
        <p:nvSpPr>
          <p:cNvPr id="14" name="Espace réservé du texte 20">
            <a:extLst>
              <a:ext uri="{FF2B5EF4-FFF2-40B4-BE49-F238E27FC236}">
                <a16:creationId xmlns:a16="http://schemas.microsoft.com/office/drawing/2014/main" id="{75BCD29E-4DAA-4C94-8503-52DC91B6FE41}"/>
              </a:ext>
            </a:extLst>
          </p:cNvPr>
          <p:cNvSpPr>
            <a:spLocks noGrp="1"/>
          </p:cNvSpPr>
          <p:nvPr>
            <p:ph type="body" sz="quarter" idx="17"/>
          </p:nvPr>
        </p:nvSpPr>
        <p:spPr>
          <a:xfrm>
            <a:off x="4949739" y="209100"/>
            <a:ext cx="2292522" cy="506413"/>
          </a:xfrm>
          <a:solidFill>
            <a:srgbClr val="273583">
              <a:alpha val="69804"/>
            </a:srgbClr>
          </a:solidFill>
        </p:spPr>
        <p:txBody>
          <a:bodyPr>
            <a:normAutofit/>
          </a:bodyPr>
          <a:lstStyle>
            <a:lvl1pPr marL="0" indent="0">
              <a:buNone/>
              <a:defRPr sz="100">
                <a:solidFill>
                  <a:srgbClr val="253583">
                    <a:alpha val="0"/>
                  </a:srgbClr>
                </a:solidFill>
              </a:defRPr>
            </a:lvl1pPr>
          </a:lstStyle>
          <a:p>
            <a:pPr lvl="0"/>
            <a:endParaRPr lang="fr-CA"/>
          </a:p>
        </p:txBody>
      </p:sp>
      <p:sp>
        <p:nvSpPr>
          <p:cNvPr id="15" name="Espace réservé du texte 20">
            <a:extLst>
              <a:ext uri="{FF2B5EF4-FFF2-40B4-BE49-F238E27FC236}">
                <a16:creationId xmlns:a16="http://schemas.microsoft.com/office/drawing/2014/main" id="{8A214F98-84DD-4C53-BC31-E38982EDD79F}"/>
              </a:ext>
            </a:extLst>
          </p:cNvPr>
          <p:cNvSpPr>
            <a:spLocks noGrp="1"/>
          </p:cNvSpPr>
          <p:nvPr>
            <p:ph type="body" sz="quarter" idx="18"/>
          </p:nvPr>
        </p:nvSpPr>
        <p:spPr>
          <a:xfrm>
            <a:off x="4949738" y="799759"/>
            <a:ext cx="2292522" cy="506413"/>
          </a:xfrm>
          <a:solidFill>
            <a:srgbClr val="273583">
              <a:alpha val="69804"/>
            </a:srgbClr>
          </a:solidFill>
        </p:spPr>
        <p:txBody>
          <a:bodyPr>
            <a:normAutofit/>
          </a:bodyPr>
          <a:lstStyle>
            <a:lvl1pPr marL="0" indent="0">
              <a:buNone/>
              <a:defRPr sz="100">
                <a:solidFill>
                  <a:srgbClr val="253583">
                    <a:alpha val="0"/>
                  </a:srgbClr>
                </a:solidFill>
              </a:defRPr>
            </a:lvl1pPr>
          </a:lstStyle>
          <a:p>
            <a:pPr lvl="0"/>
            <a:endParaRPr lang="fr-CA"/>
          </a:p>
        </p:txBody>
      </p:sp>
      <p:grpSp>
        <p:nvGrpSpPr>
          <p:cNvPr id="16" name="Groupe 15">
            <a:extLst>
              <a:ext uri="{FF2B5EF4-FFF2-40B4-BE49-F238E27FC236}">
                <a16:creationId xmlns:a16="http://schemas.microsoft.com/office/drawing/2014/main" id="{4E02B5C1-0D87-4B4E-AEE8-1D412869D159}"/>
              </a:ext>
            </a:extLst>
          </p:cNvPr>
          <p:cNvGrpSpPr/>
          <p:nvPr userDrawn="1"/>
        </p:nvGrpSpPr>
        <p:grpSpPr>
          <a:xfrm>
            <a:off x="10357881" y="6382388"/>
            <a:ext cx="1737504" cy="426065"/>
            <a:chOff x="7290486" y="4668642"/>
            <a:chExt cx="1737504" cy="426065"/>
          </a:xfrm>
        </p:grpSpPr>
        <p:pic>
          <p:nvPicPr>
            <p:cNvPr id="17" name="Image 16">
              <a:extLst>
                <a:ext uri="{FF2B5EF4-FFF2-40B4-BE49-F238E27FC236}">
                  <a16:creationId xmlns:a16="http://schemas.microsoft.com/office/drawing/2014/main" id="{A36C0597-7223-478D-B6AD-3347F7EAB9A5}"/>
                </a:ext>
              </a:extLst>
            </p:cNvPr>
            <p:cNvPicPr>
              <a:picLocks noChangeAspect="1"/>
            </p:cNvPicPr>
            <p:nvPr/>
          </p:nvPicPr>
          <p:blipFill>
            <a:blip r:embed="rId3"/>
            <a:stretch>
              <a:fillRect/>
            </a:stretch>
          </p:blipFill>
          <p:spPr>
            <a:xfrm>
              <a:off x="8460055" y="4668642"/>
              <a:ext cx="567935" cy="426065"/>
            </a:xfrm>
            <a:prstGeom prst="rect">
              <a:avLst/>
            </a:prstGeom>
          </p:spPr>
        </p:pic>
        <p:pic>
          <p:nvPicPr>
            <p:cNvPr id="18" name="Image 17">
              <a:extLst>
                <a:ext uri="{FF2B5EF4-FFF2-40B4-BE49-F238E27FC236}">
                  <a16:creationId xmlns:a16="http://schemas.microsoft.com/office/drawing/2014/main" id="{2AC2FC49-48AE-4236-84B4-541C6C57D6B2}"/>
                </a:ext>
              </a:extLst>
            </p:cNvPr>
            <p:cNvPicPr>
              <a:picLocks noChangeAspect="1"/>
            </p:cNvPicPr>
            <p:nvPr/>
          </p:nvPicPr>
          <p:blipFill>
            <a:blip r:embed="rId4"/>
            <a:stretch>
              <a:fillRect/>
            </a:stretch>
          </p:blipFill>
          <p:spPr>
            <a:xfrm>
              <a:off x="7290486" y="4711060"/>
              <a:ext cx="929841" cy="302739"/>
            </a:xfrm>
            <a:prstGeom prst="rect">
              <a:avLst/>
            </a:prstGeom>
          </p:spPr>
        </p:pic>
        <p:cxnSp>
          <p:nvCxnSpPr>
            <p:cNvPr id="19" name="Connecteur droit 18">
              <a:extLst>
                <a:ext uri="{FF2B5EF4-FFF2-40B4-BE49-F238E27FC236}">
                  <a16:creationId xmlns:a16="http://schemas.microsoft.com/office/drawing/2014/main" id="{675E3FDF-A338-4B49-94FC-D313268C9366}"/>
                </a:ext>
              </a:extLst>
            </p:cNvPr>
            <p:cNvCxnSpPr/>
            <p:nvPr/>
          </p:nvCxnSpPr>
          <p:spPr>
            <a:xfrm>
              <a:off x="8272849" y="4670854"/>
              <a:ext cx="0" cy="407773"/>
            </a:xfrm>
            <a:prstGeom prst="line">
              <a:avLst/>
            </a:prstGeom>
            <a:ln>
              <a:solidFill>
                <a:srgbClr val="25358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4227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ext slide modul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CA4CB96-5128-46B8-81C0-53D67A9513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48006"/>
            <a:ext cx="4721627" cy="958864"/>
          </a:xfrm>
          <a:prstGeom prst="rect">
            <a:avLst/>
          </a:prstGeom>
        </p:spPr>
      </p:pic>
      <p:sp>
        <p:nvSpPr>
          <p:cNvPr id="23" name="Espace réservé du texte 22">
            <a:extLst>
              <a:ext uri="{FF2B5EF4-FFF2-40B4-BE49-F238E27FC236}">
                <a16:creationId xmlns:a16="http://schemas.microsoft.com/office/drawing/2014/main" id="{3FEC1429-0AF6-421D-BEFB-9DC38D70D42B}"/>
              </a:ext>
            </a:extLst>
          </p:cNvPr>
          <p:cNvSpPr>
            <a:spLocks noGrp="1"/>
          </p:cNvSpPr>
          <p:nvPr>
            <p:ph type="body" sz="quarter" idx="10" hasCustomPrompt="1"/>
          </p:nvPr>
        </p:nvSpPr>
        <p:spPr>
          <a:xfrm>
            <a:off x="338278" y="1521229"/>
            <a:ext cx="5429779" cy="4497186"/>
          </a:xfrm>
        </p:spPr>
        <p:txBody>
          <a:bodyPr>
            <a:normAutofit/>
          </a:bodyPr>
          <a:lstStyle>
            <a:lvl1pPr marL="457200" indent="-457200">
              <a:spcBef>
                <a:spcPts val="600"/>
              </a:spcBef>
              <a:spcAft>
                <a:spcPts val="600"/>
              </a:spcAft>
              <a:buFont typeface="Arial" panose="020B0604020202020204" pitchFamily="34" charset="0"/>
              <a:buChar char="•"/>
              <a:defRPr sz="2800">
                <a:latin typeface="+mn-lt"/>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fr-CA"/>
              <a:t>Text</a:t>
            </a:r>
          </a:p>
        </p:txBody>
      </p:sp>
      <p:sp>
        <p:nvSpPr>
          <p:cNvPr id="25" name="Espace réservé du texte 22">
            <a:extLst>
              <a:ext uri="{FF2B5EF4-FFF2-40B4-BE49-F238E27FC236}">
                <a16:creationId xmlns:a16="http://schemas.microsoft.com/office/drawing/2014/main" id="{F7BFAF37-B988-41A4-AEDB-A9C59BD8B069}"/>
              </a:ext>
            </a:extLst>
          </p:cNvPr>
          <p:cNvSpPr>
            <a:spLocks noGrp="1"/>
          </p:cNvSpPr>
          <p:nvPr>
            <p:ph type="body" sz="quarter" idx="11" hasCustomPrompt="1"/>
          </p:nvPr>
        </p:nvSpPr>
        <p:spPr>
          <a:xfrm>
            <a:off x="6441395" y="1521228"/>
            <a:ext cx="5428800" cy="4497187"/>
          </a:xfrm>
        </p:spPr>
        <p:txBody>
          <a:bodyPr>
            <a:normAutofit/>
          </a:bodyPr>
          <a:lstStyle>
            <a:lvl1pPr marL="457200" indent="-457200">
              <a:spcBef>
                <a:spcPts val="600"/>
              </a:spcBef>
              <a:spcAft>
                <a:spcPts val="600"/>
              </a:spcAft>
              <a:buFont typeface="Arial" panose="020B0604020202020204" pitchFamily="34" charset="0"/>
              <a:buChar char="•"/>
              <a:defRPr sz="2800">
                <a:latin typeface="+mn-lt"/>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fr-CA"/>
              <a:t>Texte</a:t>
            </a:r>
          </a:p>
        </p:txBody>
      </p:sp>
      <p:sp>
        <p:nvSpPr>
          <p:cNvPr id="14" name="Espace réservé du texte 20">
            <a:extLst>
              <a:ext uri="{FF2B5EF4-FFF2-40B4-BE49-F238E27FC236}">
                <a16:creationId xmlns:a16="http://schemas.microsoft.com/office/drawing/2014/main" id="{74ABA77A-3DD3-4F90-B607-84900021B325}"/>
              </a:ext>
            </a:extLst>
          </p:cNvPr>
          <p:cNvSpPr>
            <a:spLocks noGrp="1"/>
          </p:cNvSpPr>
          <p:nvPr>
            <p:ph type="body" sz="quarter" idx="17"/>
          </p:nvPr>
        </p:nvSpPr>
        <p:spPr>
          <a:xfrm>
            <a:off x="4949739" y="133285"/>
            <a:ext cx="2292522" cy="506413"/>
          </a:xfrm>
          <a:solidFill>
            <a:srgbClr val="273583">
              <a:alpha val="69804"/>
            </a:srgbClr>
          </a:solidFill>
        </p:spPr>
        <p:txBody>
          <a:bodyPr>
            <a:normAutofit/>
          </a:bodyPr>
          <a:lstStyle>
            <a:lvl1pPr marL="0" indent="0">
              <a:buNone/>
              <a:defRPr sz="100">
                <a:solidFill>
                  <a:srgbClr val="253583">
                    <a:alpha val="0"/>
                  </a:srgbClr>
                </a:solidFill>
              </a:defRPr>
            </a:lvl1pPr>
          </a:lstStyle>
          <a:p>
            <a:pPr lvl="0"/>
            <a:endParaRPr lang="fr-CA"/>
          </a:p>
        </p:txBody>
      </p:sp>
      <p:sp>
        <p:nvSpPr>
          <p:cNvPr id="15" name="Espace réservé du texte 20">
            <a:extLst>
              <a:ext uri="{FF2B5EF4-FFF2-40B4-BE49-F238E27FC236}">
                <a16:creationId xmlns:a16="http://schemas.microsoft.com/office/drawing/2014/main" id="{D4BCA7A5-B959-401B-984F-F415DE4DB487}"/>
              </a:ext>
            </a:extLst>
          </p:cNvPr>
          <p:cNvSpPr>
            <a:spLocks noGrp="1"/>
          </p:cNvSpPr>
          <p:nvPr>
            <p:ph type="body" sz="quarter" idx="18"/>
          </p:nvPr>
        </p:nvSpPr>
        <p:spPr>
          <a:xfrm>
            <a:off x="4949738" y="723944"/>
            <a:ext cx="2292522" cy="506413"/>
          </a:xfrm>
          <a:solidFill>
            <a:srgbClr val="273583">
              <a:alpha val="69804"/>
            </a:srgbClr>
          </a:solidFill>
        </p:spPr>
        <p:txBody>
          <a:bodyPr>
            <a:normAutofit/>
          </a:bodyPr>
          <a:lstStyle>
            <a:lvl1pPr marL="0" indent="0">
              <a:buNone/>
              <a:defRPr sz="100">
                <a:solidFill>
                  <a:srgbClr val="253583">
                    <a:alpha val="0"/>
                  </a:srgbClr>
                </a:solidFill>
              </a:defRPr>
            </a:lvl1pPr>
          </a:lstStyle>
          <a:p>
            <a:pPr lvl="0"/>
            <a:endParaRPr lang="fr-CA"/>
          </a:p>
        </p:txBody>
      </p:sp>
      <p:grpSp>
        <p:nvGrpSpPr>
          <p:cNvPr id="13" name="Groupe 12">
            <a:extLst>
              <a:ext uri="{FF2B5EF4-FFF2-40B4-BE49-F238E27FC236}">
                <a16:creationId xmlns:a16="http://schemas.microsoft.com/office/drawing/2014/main" id="{D388E753-DB24-4B13-9868-11788FD1FFFA}"/>
              </a:ext>
            </a:extLst>
          </p:cNvPr>
          <p:cNvGrpSpPr/>
          <p:nvPr userDrawn="1"/>
        </p:nvGrpSpPr>
        <p:grpSpPr>
          <a:xfrm>
            <a:off x="10357881" y="6382388"/>
            <a:ext cx="1737504" cy="426065"/>
            <a:chOff x="7290486" y="4668642"/>
            <a:chExt cx="1737504" cy="426065"/>
          </a:xfrm>
        </p:grpSpPr>
        <p:pic>
          <p:nvPicPr>
            <p:cNvPr id="16" name="Image 15">
              <a:extLst>
                <a:ext uri="{FF2B5EF4-FFF2-40B4-BE49-F238E27FC236}">
                  <a16:creationId xmlns:a16="http://schemas.microsoft.com/office/drawing/2014/main" id="{D14A5995-839C-4905-85C3-5F3C0B31226E}"/>
                </a:ext>
              </a:extLst>
            </p:cNvPr>
            <p:cNvPicPr>
              <a:picLocks noChangeAspect="1"/>
            </p:cNvPicPr>
            <p:nvPr/>
          </p:nvPicPr>
          <p:blipFill>
            <a:blip r:embed="rId3"/>
            <a:stretch>
              <a:fillRect/>
            </a:stretch>
          </p:blipFill>
          <p:spPr>
            <a:xfrm>
              <a:off x="8460055" y="4668642"/>
              <a:ext cx="567935" cy="426065"/>
            </a:xfrm>
            <a:prstGeom prst="rect">
              <a:avLst/>
            </a:prstGeom>
          </p:spPr>
        </p:pic>
        <p:pic>
          <p:nvPicPr>
            <p:cNvPr id="17" name="Image 16">
              <a:extLst>
                <a:ext uri="{FF2B5EF4-FFF2-40B4-BE49-F238E27FC236}">
                  <a16:creationId xmlns:a16="http://schemas.microsoft.com/office/drawing/2014/main" id="{C8BA8B42-EDAA-46FF-8CDF-9C5B4299C14D}"/>
                </a:ext>
              </a:extLst>
            </p:cNvPr>
            <p:cNvPicPr>
              <a:picLocks noChangeAspect="1"/>
            </p:cNvPicPr>
            <p:nvPr/>
          </p:nvPicPr>
          <p:blipFill>
            <a:blip r:embed="rId4"/>
            <a:stretch>
              <a:fillRect/>
            </a:stretch>
          </p:blipFill>
          <p:spPr>
            <a:xfrm>
              <a:off x="7290486" y="4711060"/>
              <a:ext cx="929841" cy="302739"/>
            </a:xfrm>
            <a:prstGeom prst="rect">
              <a:avLst/>
            </a:prstGeom>
          </p:spPr>
        </p:pic>
        <p:cxnSp>
          <p:nvCxnSpPr>
            <p:cNvPr id="18" name="Connecteur droit 17">
              <a:extLst>
                <a:ext uri="{FF2B5EF4-FFF2-40B4-BE49-F238E27FC236}">
                  <a16:creationId xmlns:a16="http://schemas.microsoft.com/office/drawing/2014/main" id="{014CDCAB-A2A3-4EB3-B0FB-AE4925B049E2}"/>
                </a:ext>
              </a:extLst>
            </p:cNvPr>
            <p:cNvCxnSpPr/>
            <p:nvPr/>
          </p:nvCxnSpPr>
          <p:spPr>
            <a:xfrm>
              <a:off x="8272849" y="4670854"/>
              <a:ext cx="0" cy="407773"/>
            </a:xfrm>
            <a:prstGeom prst="line">
              <a:avLst/>
            </a:prstGeom>
            <a:ln>
              <a:solidFill>
                <a:srgbClr val="25358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4226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ext slide modul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CA4CB96-5128-46B8-81C0-53D67A9513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48006"/>
            <a:ext cx="4721627" cy="958864"/>
          </a:xfrm>
          <a:prstGeom prst="rect">
            <a:avLst/>
          </a:prstGeom>
        </p:spPr>
      </p:pic>
      <p:cxnSp>
        <p:nvCxnSpPr>
          <p:cNvPr id="13" name="Connecteur droit 12">
            <a:extLst>
              <a:ext uri="{FF2B5EF4-FFF2-40B4-BE49-F238E27FC236}">
                <a16:creationId xmlns:a16="http://schemas.microsoft.com/office/drawing/2014/main" id="{A18E2907-6F54-4C1C-87F9-41EA30A2D708}"/>
              </a:ext>
            </a:extLst>
          </p:cNvPr>
          <p:cNvCxnSpPr>
            <a:cxnSpLocks/>
          </p:cNvCxnSpPr>
          <p:nvPr userDrawn="1"/>
        </p:nvCxnSpPr>
        <p:spPr>
          <a:xfrm>
            <a:off x="6104729" y="1414935"/>
            <a:ext cx="0" cy="4603480"/>
          </a:xfrm>
          <a:prstGeom prst="line">
            <a:avLst/>
          </a:prstGeom>
          <a:ln w="15875">
            <a:solidFill>
              <a:srgbClr val="D4F0FF"/>
            </a:solidFill>
          </a:ln>
        </p:spPr>
        <p:style>
          <a:lnRef idx="1">
            <a:schemeClr val="accent1"/>
          </a:lnRef>
          <a:fillRef idx="0">
            <a:schemeClr val="accent1"/>
          </a:fillRef>
          <a:effectRef idx="0">
            <a:schemeClr val="accent1"/>
          </a:effectRef>
          <a:fontRef idx="minor">
            <a:schemeClr val="tx1"/>
          </a:fontRef>
        </p:style>
      </p:cxnSp>
      <p:sp>
        <p:nvSpPr>
          <p:cNvPr id="23" name="Espace réservé du texte 22">
            <a:extLst>
              <a:ext uri="{FF2B5EF4-FFF2-40B4-BE49-F238E27FC236}">
                <a16:creationId xmlns:a16="http://schemas.microsoft.com/office/drawing/2014/main" id="{3FEC1429-0AF6-421D-BEFB-9DC38D70D42B}"/>
              </a:ext>
            </a:extLst>
          </p:cNvPr>
          <p:cNvSpPr>
            <a:spLocks noGrp="1"/>
          </p:cNvSpPr>
          <p:nvPr>
            <p:ph type="body" sz="quarter" idx="10" hasCustomPrompt="1"/>
          </p:nvPr>
        </p:nvSpPr>
        <p:spPr>
          <a:xfrm>
            <a:off x="338278" y="1521229"/>
            <a:ext cx="5429779" cy="4497186"/>
          </a:xfrm>
        </p:spPr>
        <p:txBody>
          <a:bodyPr>
            <a:normAutofit/>
          </a:bodyPr>
          <a:lstStyle>
            <a:lvl1pPr marL="457200" indent="-457200">
              <a:spcBef>
                <a:spcPts val="600"/>
              </a:spcBef>
              <a:spcAft>
                <a:spcPts val="600"/>
              </a:spcAft>
              <a:buFont typeface="Arial" panose="020B0604020202020204" pitchFamily="34" charset="0"/>
              <a:buChar char="•"/>
              <a:defRPr sz="2800">
                <a:latin typeface="+mn-lt"/>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fr-CA"/>
              <a:t>Text</a:t>
            </a:r>
          </a:p>
        </p:txBody>
      </p:sp>
      <p:sp>
        <p:nvSpPr>
          <p:cNvPr id="25" name="Espace réservé du texte 22">
            <a:extLst>
              <a:ext uri="{FF2B5EF4-FFF2-40B4-BE49-F238E27FC236}">
                <a16:creationId xmlns:a16="http://schemas.microsoft.com/office/drawing/2014/main" id="{F7BFAF37-B988-41A4-AEDB-A9C59BD8B069}"/>
              </a:ext>
            </a:extLst>
          </p:cNvPr>
          <p:cNvSpPr>
            <a:spLocks noGrp="1"/>
          </p:cNvSpPr>
          <p:nvPr>
            <p:ph type="body" sz="quarter" idx="11" hasCustomPrompt="1"/>
          </p:nvPr>
        </p:nvSpPr>
        <p:spPr>
          <a:xfrm>
            <a:off x="6441395" y="1521228"/>
            <a:ext cx="5428800" cy="4497187"/>
          </a:xfrm>
        </p:spPr>
        <p:txBody>
          <a:bodyPr>
            <a:normAutofit/>
          </a:bodyPr>
          <a:lstStyle>
            <a:lvl1pPr marL="457200" indent="-457200">
              <a:spcBef>
                <a:spcPts val="600"/>
              </a:spcBef>
              <a:spcAft>
                <a:spcPts val="600"/>
              </a:spcAft>
              <a:buFont typeface="Arial" panose="020B0604020202020204" pitchFamily="34" charset="0"/>
              <a:buChar char="•"/>
              <a:defRPr sz="2800">
                <a:latin typeface="+mn-lt"/>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fr-CA"/>
              <a:t>Texte</a:t>
            </a:r>
          </a:p>
        </p:txBody>
      </p:sp>
      <p:sp>
        <p:nvSpPr>
          <p:cNvPr id="6" name="Espace réservé du texte 20">
            <a:extLst>
              <a:ext uri="{FF2B5EF4-FFF2-40B4-BE49-F238E27FC236}">
                <a16:creationId xmlns:a16="http://schemas.microsoft.com/office/drawing/2014/main" id="{619F33AE-7113-44B7-BD61-E13C7513F91F}"/>
              </a:ext>
            </a:extLst>
          </p:cNvPr>
          <p:cNvSpPr>
            <a:spLocks noGrp="1"/>
          </p:cNvSpPr>
          <p:nvPr>
            <p:ph type="body" sz="quarter" idx="17"/>
          </p:nvPr>
        </p:nvSpPr>
        <p:spPr>
          <a:xfrm>
            <a:off x="4958468" y="102807"/>
            <a:ext cx="2292522" cy="506413"/>
          </a:xfrm>
          <a:solidFill>
            <a:srgbClr val="273583">
              <a:alpha val="69804"/>
            </a:srgbClr>
          </a:solidFill>
        </p:spPr>
        <p:txBody>
          <a:bodyPr>
            <a:normAutofit/>
          </a:bodyPr>
          <a:lstStyle>
            <a:lvl1pPr marL="0" indent="0">
              <a:buNone/>
              <a:defRPr sz="100">
                <a:solidFill>
                  <a:srgbClr val="253583">
                    <a:alpha val="0"/>
                  </a:srgbClr>
                </a:solidFill>
              </a:defRPr>
            </a:lvl1pPr>
          </a:lstStyle>
          <a:p>
            <a:pPr lvl="0"/>
            <a:endParaRPr lang="fr-CA"/>
          </a:p>
        </p:txBody>
      </p:sp>
      <p:sp>
        <p:nvSpPr>
          <p:cNvPr id="7" name="Espace réservé du texte 20">
            <a:extLst>
              <a:ext uri="{FF2B5EF4-FFF2-40B4-BE49-F238E27FC236}">
                <a16:creationId xmlns:a16="http://schemas.microsoft.com/office/drawing/2014/main" id="{4227BA97-B263-4C2D-A1D6-98AA85A815BD}"/>
              </a:ext>
            </a:extLst>
          </p:cNvPr>
          <p:cNvSpPr>
            <a:spLocks noGrp="1"/>
          </p:cNvSpPr>
          <p:nvPr>
            <p:ph type="body" sz="quarter" idx="18"/>
          </p:nvPr>
        </p:nvSpPr>
        <p:spPr>
          <a:xfrm>
            <a:off x="4958467" y="693466"/>
            <a:ext cx="2292522" cy="506413"/>
          </a:xfrm>
          <a:solidFill>
            <a:srgbClr val="273583">
              <a:alpha val="69804"/>
            </a:srgbClr>
          </a:solidFill>
        </p:spPr>
        <p:txBody>
          <a:bodyPr>
            <a:normAutofit/>
          </a:bodyPr>
          <a:lstStyle>
            <a:lvl1pPr marL="0" indent="0">
              <a:buNone/>
              <a:defRPr sz="100">
                <a:solidFill>
                  <a:srgbClr val="253583">
                    <a:alpha val="0"/>
                  </a:srgbClr>
                </a:solidFill>
              </a:defRPr>
            </a:lvl1pPr>
          </a:lstStyle>
          <a:p>
            <a:pPr lvl="0"/>
            <a:endParaRPr lang="fr-CA"/>
          </a:p>
        </p:txBody>
      </p:sp>
    </p:spTree>
    <p:extLst>
      <p:ext uri="{BB962C8B-B14F-4D97-AF65-F5344CB8AC3E}">
        <p14:creationId xmlns:p14="http://schemas.microsoft.com/office/powerpoint/2010/main" val="1736381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diapositive modul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CA4CB96-5128-46B8-81C0-53D67A9513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48006"/>
            <a:ext cx="4721627" cy="958864"/>
          </a:xfrm>
          <a:prstGeom prst="rect">
            <a:avLst/>
          </a:prstGeom>
        </p:spPr>
      </p:pic>
      <p:sp>
        <p:nvSpPr>
          <p:cNvPr id="3" name="Espace réservé du texte 20">
            <a:extLst>
              <a:ext uri="{FF2B5EF4-FFF2-40B4-BE49-F238E27FC236}">
                <a16:creationId xmlns:a16="http://schemas.microsoft.com/office/drawing/2014/main" id="{B6897FF4-8BED-44A2-A48B-255F9BF95992}"/>
              </a:ext>
            </a:extLst>
          </p:cNvPr>
          <p:cNvSpPr>
            <a:spLocks noGrp="1"/>
          </p:cNvSpPr>
          <p:nvPr>
            <p:ph type="body" sz="quarter" idx="17"/>
          </p:nvPr>
        </p:nvSpPr>
        <p:spPr>
          <a:xfrm>
            <a:off x="860877" y="1247191"/>
            <a:ext cx="2292522" cy="506413"/>
          </a:xfrm>
          <a:solidFill>
            <a:srgbClr val="273583">
              <a:alpha val="69804"/>
            </a:srgbClr>
          </a:solidFill>
        </p:spPr>
        <p:txBody>
          <a:bodyPr>
            <a:normAutofit/>
          </a:bodyPr>
          <a:lstStyle>
            <a:lvl1pPr marL="0" indent="0">
              <a:buNone/>
              <a:defRPr sz="100">
                <a:solidFill>
                  <a:srgbClr val="253583">
                    <a:alpha val="0"/>
                  </a:srgbClr>
                </a:solidFill>
              </a:defRPr>
            </a:lvl1pPr>
          </a:lstStyle>
          <a:p>
            <a:pPr lvl="0"/>
            <a:endParaRPr lang="fr-CA"/>
          </a:p>
        </p:txBody>
      </p:sp>
      <p:sp>
        <p:nvSpPr>
          <p:cNvPr id="4" name="Espace réservé du texte 20">
            <a:extLst>
              <a:ext uri="{FF2B5EF4-FFF2-40B4-BE49-F238E27FC236}">
                <a16:creationId xmlns:a16="http://schemas.microsoft.com/office/drawing/2014/main" id="{F0AC1F1B-44ED-47FB-B1D4-9A15BAE856CF}"/>
              </a:ext>
            </a:extLst>
          </p:cNvPr>
          <p:cNvSpPr>
            <a:spLocks noGrp="1"/>
          </p:cNvSpPr>
          <p:nvPr>
            <p:ph type="body" sz="quarter" idx="18"/>
          </p:nvPr>
        </p:nvSpPr>
        <p:spPr>
          <a:xfrm>
            <a:off x="860876" y="1837850"/>
            <a:ext cx="2292522" cy="506413"/>
          </a:xfrm>
          <a:solidFill>
            <a:srgbClr val="273583">
              <a:alpha val="69804"/>
            </a:srgbClr>
          </a:solidFill>
        </p:spPr>
        <p:txBody>
          <a:bodyPr>
            <a:normAutofit/>
          </a:bodyPr>
          <a:lstStyle>
            <a:lvl1pPr marL="0" indent="0">
              <a:buNone/>
              <a:defRPr sz="100">
                <a:solidFill>
                  <a:srgbClr val="253583">
                    <a:alpha val="0"/>
                  </a:srgbClr>
                </a:solidFill>
              </a:defRPr>
            </a:lvl1pPr>
          </a:lstStyle>
          <a:p>
            <a:pPr lvl="0"/>
            <a:endParaRPr lang="fr-CA"/>
          </a:p>
        </p:txBody>
      </p:sp>
    </p:spTree>
    <p:extLst>
      <p:ext uri="{BB962C8B-B14F-4D97-AF65-F5344CB8AC3E}">
        <p14:creationId xmlns:p14="http://schemas.microsoft.com/office/powerpoint/2010/main" val="653454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diapositive modu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4BB253-3821-477A-B18F-8EEDE9E57A58}"/>
              </a:ext>
            </a:extLst>
          </p:cNvPr>
          <p:cNvSpPr/>
          <p:nvPr userDrawn="1"/>
        </p:nvSpPr>
        <p:spPr>
          <a:xfrm>
            <a:off x="-1" y="6316217"/>
            <a:ext cx="12191999" cy="541782"/>
          </a:xfrm>
          <a:prstGeom prst="rect">
            <a:avLst/>
          </a:prstGeom>
          <a:solidFill>
            <a:srgbClr val="D4EFF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013"/>
          </a:p>
        </p:txBody>
      </p:sp>
      <p:cxnSp>
        <p:nvCxnSpPr>
          <p:cNvPr id="13" name="Connecteur droit 12">
            <a:extLst>
              <a:ext uri="{FF2B5EF4-FFF2-40B4-BE49-F238E27FC236}">
                <a16:creationId xmlns:a16="http://schemas.microsoft.com/office/drawing/2014/main" id="{A18E2907-6F54-4C1C-87F9-41EA30A2D708}"/>
              </a:ext>
            </a:extLst>
          </p:cNvPr>
          <p:cNvCxnSpPr>
            <a:cxnSpLocks/>
          </p:cNvCxnSpPr>
          <p:nvPr userDrawn="1"/>
        </p:nvCxnSpPr>
        <p:spPr>
          <a:xfrm>
            <a:off x="6104729" y="1414935"/>
            <a:ext cx="0" cy="4603480"/>
          </a:xfrm>
          <a:prstGeom prst="line">
            <a:avLst/>
          </a:prstGeom>
          <a:ln w="15875">
            <a:solidFill>
              <a:srgbClr val="D4F0FF"/>
            </a:solidFill>
          </a:ln>
        </p:spPr>
        <p:style>
          <a:lnRef idx="1">
            <a:schemeClr val="accent1"/>
          </a:lnRef>
          <a:fillRef idx="0">
            <a:schemeClr val="accent1"/>
          </a:fillRef>
          <a:effectRef idx="0">
            <a:schemeClr val="accent1"/>
          </a:effectRef>
          <a:fontRef idx="minor">
            <a:schemeClr val="tx1"/>
          </a:fontRef>
        </p:style>
      </p:cxnSp>
      <p:grpSp>
        <p:nvGrpSpPr>
          <p:cNvPr id="12" name="Groupe 11">
            <a:extLst>
              <a:ext uri="{FF2B5EF4-FFF2-40B4-BE49-F238E27FC236}">
                <a16:creationId xmlns:a16="http://schemas.microsoft.com/office/drawing/2014/main" id="{0B736043-532E-4810-8FE7-FC6825EF7846}"/>
              </a:ext>
            </a:extLst>
          </p:cNvPr>
          <p:cNvGrpSpPr/>
          <p:nvPr userDrawn="1"/>
        </p:nvGrpSpPr>
        <p:grpSpPr>
          <a:xfrm>
            <a:off x="10357881" y="6382388"/>
            <a:ext cx="1737504" cy="426065"/>
            <a:chOff x="7290486" y="4668642"/>
            <a:chExt cx="1737504" cy="426065"/>
          </a:xfrm>
        </p:grpSpPr>
        <p:pic>
          <p:nvPicPr>
            <p:cNvPr id="14" name="Image 13">
              <a:extLst>
                <a:ext uri="{FF2B5EF4-FFF2-40B4-BE49-F238E27FC236}">
                  <a16:creationId xmlns:a16="http://schemas.microsoft.com/office/drawing/2014/main" id="{0BF0BD2B-58E1-405C-A113-49B265F5926D}"/>
                </a:ext>
              </a:extLst>
            </p:cNvPr>
            <p:cNvPicPr>
              <a:picLocks noChangeAspect="1"/>
            </p:cNvPicPr>
            <p:nvPr/>
          </p:nvPicPr>
          <p:blipFill>
            <a:blip r:embed="rId2"/>
            <a:stretch>
              <a:fillRect/>
            </a:stretch>
          </p:blipFill>
          <p:spPr>
            <a:xfrm>
              <a:off x="8460055" y="4668642"/>
              <a:ext cx="567935" cy="426065"/>
            </a:xfrm>
            <a:prstGeom prst="rect">
              <a:avLst/>
            </a:prstGeom>
          </p:spPr>
        </p:pic>
        <p:pic>
          <p:nvPicPr>
            <p:cNvPr id="15" name="Image 14">
              <a:extLst>
                <a:ext uri="{FF2B5EF4-FFF2-40B4-BE49-F238E27FC236}">
                  <a16:creationId xmlns:a16="http://schemas.microsoft.com/office/drawing/2014/main" id="{0070AEB1-8645-4998-A753-6612B86E8D50}"/>
                </a:ext>
              </a:extLst>
            </p:cNvPr>
            <p:cNvPicPr>
              <a:picLocks noChangeAspect="1"/>
            </p:cNvPicPr>
            <p:nvPr/>
          </p:nvPicPr>
          <p:blipFill>
            <a:blip r:embed="rId3"/>
            <a:stretch>
              <a:fillRect/>
            </a:stretch>
          </p:blipFill>
          <p:spPr>
            <a:xfrm>
              <a:off x="7290486" y="4711060"/>
              <a:ext cx="929841" cy="302739"/>
            </a:xfrm>
            <a:prstGeom prst="rect">
              <a:avLst/>
            </a:prstGeom>
          </p:spPr>
        </p:pic>
        <p:cxnSp>
          <p:nvCxnSpPr>
            <p:cNvPr id="16" name="Connecteur droit 15">
              <a:extLst>
                <a:ext uri="{FF2B5EF4-FFF2-40B4-BE49-F238E27FC236}">
                  <a16:creationId xmlns:a16="http://schemas.microsoft.com/office/drawing/2014/main" id="{5814FE4F-7333-4596-A773-93BB6A72CA97}"/>
                </a:ext>
              </a:extLst>
            </p:cNvPr>
            <p:cNvCxnSpPr/>
            <p:nvPr/>
          </p:nvCxnSpPr>
          <p:spPr>
            <a:xfrm>
              <a:off x="8272849" y="4670854"/>
              <a:ext cx="0" cy="407773"/>
            </a:xfrm>
            <a:prstGeom prst="line">
              <a:avLst/>
            </a:prstGeom>
            <a:ln>
              <a:solidFill>
                <a:srgbClr val="25358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03259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diapositive modu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4BB253-3821-477A-B18F-8EEDE9E57A58}"/>
              </a:ext>
            </a:extLst>
          </p:cNvPr>
          <p:cNvSpPr/>
          <p:nvPr userDrawn="1"/>
        </p:nvSpPr>
        <p:spPr>
          <a:xfrm>
            <a:off x="-1" y="6316217"/>
            <a:ext cx="12191999" cy="541782"/>
          </a:xfrm>
          <a:prstGeom prst="rect">
            <a:avLst/>
          </a:prstGeom>
          <a:solidFill>
            <a:srgbClr val="D4EFF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013"/>
          </a:p>
        </p:txBody>
      </p:sp>
      <p:grpSp>
        <p:nvGrpSpPr>
          <p:cNvPr id="12" name="Groupe 11">
            <a:extLst>
              <a:ext uri="{FF2B5EF4-FFF2-40B4-BE49-F238E27FC236}">
                <a16:creationId xmlns:a16="http://schemas.microsoft.com/office/drawing/2014/main" id="{7AA549B6-FC2D-4BA3-9A21-7BDD807A7B00}"/>
              </a:ext>
            </a:extLst>
          </p:cNvPr>
          <p:cNvGrpSpPr/>
          <p:nvPr userDrawn="1"/>
        </p:nvGrpSpPr>
        <p:grpSpPr>
          <a:xfrm>
            <a:off x="10357881" y="6382388"/>
            <a:ext cx="1737504" cy="426065"/>
            <a:chOff x="7290486" y="4668642"/>
            <a:chExt cx="1737504" cy="426065"/>
          </a:xfrm>
        </p:grpSpPr>
        <p:pic>
          <p:nvPicPr>
            <p:cNvPr id="13" name="Image 12">
              <a:extLst>
                <a:ext uri="{FF2B5EF4-FFF2-40B4-BE49-F238E27FC236}">
                  <a16:creationId xmlns:a16="http://schemas.microsoft.com/office/drawing/2014/main" id="{C64A57F0-CDEE-4280-832F-FABBB9863642}"/>
                </a:ext>
              </a:extLst>
            </p:cNvPr>
            <p:cNvPicPr>
              <a:picLocks noChangeAspect="1"/>
            </p:cNvPicPr>
            <p:nvPr/>
          </p:nvPicPr>
          <p:blipFill>
            <a:blip r:embed="rId2"/>
            <a:stretch>
              <a:fillRect/>
            </a:stretch>
          </p:blipFill>
          <p:spPr>
            <a:xfrm>
              <a:off x="8460055" y="4668642"/>
              <a:ext cx="567935" cy="426065"/>
            </a:xfrm>
            <a:prstGeom prst="rect">
              <a:avLst/>
            </a:prstGeom>
          </p:spPr>
        </p:pic>
        <p:pic>
          <p:nvPicPr>
            <p:cNvPr id="14" name="Image 13">
              <a:extLst>
                <a:ext uri="{FF2B5EF4-FFF2-40B4-BE49-F238E27FC236}">
                  <a16:creationId xmlns:a16="http://schemas.microsoft.com/office/drawing/2014/main" id="{BE2E1442-E6A7-48B8-BF40-D9508C2AB442}"/>
                </a:ext>
              </a:extLst>
            </p:cNvPr>
            <p:cNvPicPr>
              <a:picLocks noChangeAspect="1"/>
            </p:cNvPicPr>
            <p:nvPr/>
          </p:nvPicPr>
          <p:blipFill>
            <a:blip r:embed="rId3"/>
            <a:stretch>
              <a:fillRect/>
            </a:stretch>
          </p:blipFill>
          <p:spPr>
            <a:xfrm>
              <a:off x="7290486" y="4711060"/>
              <a:ext cx="929841" cy="302739"/>
            </a:xfrm>
            <a:prstGeom prst="rect">
              <a:avLst/>
            </a:prstGeom>
          </p:spPr>
        </p:pic>
        <p:cxnSp>
          <p:nvCxnSpPr>
            <p:cNvPr id="15" name="Connecteur droit 14">
              <a:extLst>
                <a:ext uri="{FF2B5EF4-FFF2-40B4-BE49-F238E27FC236}">
                  <a16:creationId xmlns:a16="http://schemas.microsoft.com/office/drawing/2014/main" id="{6424A2E9-93F6-43E6-B3B7-3A2AC95430AA}"/>
                </a:ext>
              </a:extLst>
            </p:cNvPr>
            <p:cNvCxnSpPr/>
            <p:nvPr/>
          </p:nvCxnSpPr>
          <p:spPr>
            <a:xfrm>
              <a:off x="8272849" y="4670854"/>
              <a:ext cx="0" cy="407773"/>
            </a:xfrm>
            <a:prstGeom prst="line">
              <a:avLst/>
            </a:prstGeom>
            <a:ln>
              <a:solidFill>
                <a:srgbClr val="25358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9797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age_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4BB253-3821-477A-B18F-8EEDE9E57A58}"/>
              </a:ext>
            </a:extLst>
          </p:cNvPr>
          <p:cNvSpPr/>
          <p:nvPr userDrawn="1"/>
        </p:nvSpPr>
        <p:spPr>
          <a:xfrm>
            <a:off x="-1" y="6316217"/>
            <a:ext cx="12191999" cy="541782"/>
          </a:xfrm>
          <a:prstGeom prst="rect">
            <a:avLst/>
          </a:prstGeom>
          <a:solidFill>
            <a:srgbClr val="D4EFF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013"/>
          </a:p>
        </p:txBody>
      </p:sp>
      <p:pic>
        <p:nvPicPr>
          <p:cNvPr id="12" name="Image 11">
            <a:extLst>
              <a:ext uri="{FF2B5EF4-FFF2-40B4-BE49-F238E27FC236}">
                <a16:creationId xmlns:a16="http://schemas.microsoft.com/office/drawing/2014/main" id="{6CA4CB96-5128-46B8-81C0-53D67A9513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48006"/>
            <a:ext cx="4721627" cy="958864"/>
          </a:xfrm>
          <a:prstGeom prst="rect">
            <a:avLst/>
          </a:prstGeom>
        </p:spPr>
      </p:pic>
      <p:cxnSp>
        <p:nvCxnSpPr>
          <p:cNvPr id="13" name="Connecteur droit 12">
            <a:extLst>
              <a:ext uri="{FF2B5EF4-FFF2-40B4-BE49-F238E27FC236}">
                <a16:creationId xmlns:a16="http://schemas.microsoft.com/office/drawing/2014/main" id="{A18E2907-6F54-4C1C-87F9-41EA30A2D708}"/>
              </a:ext>
            </a:extLst>
          </p:cNvPr>
          <p:cNvCxnSpPr>
            <a:cxnSpLocks/>
          </p:cNvCxnSpPr>
          <p:nvPr userDrawn="1"/>
        </p:nvCxnSpPr>
        <p:spPr>
          <a:xfrm>
            <a:off x="6104729" y="1414935"/>
            <a:ext cx="0" cy="4603480"/>
          </a:xfrm>
          <a:prstGeom prst="line">
            <a:avLst/>
          </a:prstGeom>
          <a:ln w="15875">
            <a:solidFill>
              <a:srgbClr val="D4F0FF"/>
            </a:solidFill>
          </a:ln>
        </p:spPr>
        <p:style>
          <a:lnRef idx="1">
            <a:schemeClr val="accent1"/>
          </a:lnRef>
          <a:fillRef idx="0">
            <a:schemeClr val="accent1"/>
          </a:fillRef>
          <a:effectRef idx="0">
            <a:schemeClr val="accent1"/>
          </a:effectRef>
          <a:fontRef idx="minor">
            <a:schemeClr val="tx1"/>
          </a:fontRef>
        </p:style>
      </p:cxnSp>
      <p:sp>
        <p:nvSpPr>
          <p:cNvPr id="16" name="Espace réservé du texte 4">
            <a:extLst>
              <a:ext uri="{FF2B5EF4-FFF2-40B4-BE49-F238E27FC236}">
                <a16:creationId xmlns:a16="http://schemas.microsoft.com/office/drawing/2014/main" id="{C0430634-441F-483E-84F5-63F6DF39F5A8}"/>
              </a:ext>
            </a:extLst>
          </p:cNvPr>
          <p:cNvSpPr>
            <a:spLocks noGrp="1"/>
          </p:cNvSpPr>
          <p:nvPr>
            <p:ph type="body" sz="quarter" idx="17" hasCustomPrompt="1"/>
          </p:nvPr>
        </p:nvSpPr>
        <p:spPr>
          <a:xfrm>
            <a:off x="6441394" y="1412365"/>
            <a:ext cx="5428799" cy="554037"/>
          </a:xfrm>
        </p:spPr>
        <p:txBody>
          <a:bodyPr>
            <a:normAutofit/>
          </a:bodyPr>
          <a:lstStyle>
            <a:lvl1pPr marL="0" indent="0">
              <a:buNone/>
              <a:defRPr sz="3600" b="1" baseline="0">
                <a:solidFill>
                  <a:srgbClr val="273583"/>
                </a:solidFill>
                <a:latin typeface="+mn-lt"/>
              </a:defRPr>
            </a:lvl1pPr>
          </a:lstStyle>
          <a:p>
            <a:pPr lvl="0"/>
            <a:r>
              <a:rPr lang="en-CA"/>
              <a:t>Titre</a:t>
            </a:r>
            <a:endParaRPr lang="fr-CA"/>
          </a:p>
        </p:txBody>
      </p:sp>
      <p:sp>
        <p:nvSpPr>
          <p:cNvPr id="17" name="Espace réservé du texte 4">
            <a:extLst>
              <a:ext uri="{FF2B5EF4-FFF2-40B4-BE49-F238E27FC236}">
                <a16:creationId xmlns:a16="http://schemas.microsoft.com/office/drawing/2014/main" id="{C0597B87-019E-42ED-9724-BC74BB8F675C}"/>
              </a:ext>
            </a:extLst>
          </p:cNvPr>
          <p:cNvSpPr>
            <a:spLocks noGrp="1"/>
          </p:cNvSpPr>
          <p:nvPr>
            <p:ph type="body" sz="quarter" idx="20" hasCustomPrompt="1"/>
          </p:nvPr>
        </p:nvSpPr>
        <p:spPr>
          <a:xfrm>
            <a:off x="338277" y="1412366"/>
            <a:ext cx="5429653" cy="554037"/>
          </a:xfrm>
        </p:spPr>
        <p:txBody>
          <a:bodyPr>
            <a:normAutofit/>
          </a:bodyPr>
          <a:lstStyle>
            <a:lvl1pPr marL="0" indent="0">
              <a:buNone/>
              <a:defRPr sz="3600" b="1" baseline="0">
                <a:solidFill>
                  <a:srgbClr val="273583"/>
                </a:solidFill>
                <a:latin typeface="+mn-lt"/>
              </a:defRPr>
            </a:lvl1pPr>
          </a:lstStyle>
          <a:p>
            <a:pPr lvl="0"/>
            <a:r>
              <a:rPr lang="en-CA"/>
              <a:t>Title</a:t>
            </a:r>
            <a:endParaRPr lang="fr-CA"/>
          </a:p>
        </p:txBody>
      </p:sp>
      <p:sp>
        <p:nvSpPr>
          <p:cNvPr id="18" name="Espace réservé du texte 22">
            <a:extLst>
              <a:ext uri="{FF2B5EF4-FFF2-40B4-BE49-F238E27FC236}">
                <a16:creationId xmlns:a16="http://schemas.microsoft.com/office/drawing/2014/main" id="{3D30590A-B375-44B4-91CD-2306CF577BEA}"/>
              </a:ext>
            </a:extLst>
          </p:cNvPr>
          <p:cNvSpPr>
            <a:spLocks noGrp="1"/>
          </p:cNvSpPr>
          <p:nvPr>
            <p:ph type="body" sz="quarter" idx="10" hasCustomPrompt="1"/>
          </p:nvPr>
        </p:nvSpPr>
        <p:spPr>
          <a:xfrm>
            <a:off x="338278" y="2115305"/>
            <a:ext cx="5429779" cy="3903109"/>
          </a:xfrm>
        </p:spPr>
        <p:txBody>
          <a:bodyPr>
            <a:normAutofit/>
          </a:bodyPr>
          <a:lstStyle>
            <a:lvl1pPr marL="457200" indent="-457200">
              <a:spcBef>
                <a:spcPts val="600"/>
              </a:spcBef>
              <a:spcAft>
                <a:spcPts val="600"/>
              </a:spcAft>
              <a:buFont typeface="Arial" panose="020B0604020202020204" pitchFamily="34" charset="0"/>
              <a:buChar char="•"/>
              <a:defRPr sz="2800">
                <a:latin typeface="+mn-lt"/>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fr-CA" err="1"/>
              <a:t>Text</a:t>
            </a:r>
            <a:endParaRPr lang="fr-CA"/>
          </a:p>
        </p:txBody>
      </p:sp>
      <p:sp>
        <p:nvSpPr>
          <p:cNvPr id="19" name="Espace réservé du texte 22">
            <a:extLst>
              <a:ext uri="{FF2B5EF4-FFF2-40B4-BE49-F238E27FC236}">
                <a16:creationId xmlns:a16="http://schemas.microsoft.com/office/drawing/2014/main" id="{3CA5E439-3B00-46E9-B974-BF47BC4115A1}"/>
              </a:ext>
            </a:extLst>
          </p:cNvPr>
          <p:cNvSpPr>
            <a:spLocks noGrp="1"/>
          </p:cNvSpPr>
          <p:nvPr>
            <p:ph type="body" sz="quarter" idx="11" hasCustomPrompt="1"/>
          </p:nvPr>
        </p:nvSpPr>
        <p:spPr>
          <a:xfrm>
            <a:off x="6441395" y="2115305"/>
            <a:ext cx="5428800" cy="3903110"/>
          </a:xfrm>
        </p:spPr>
        <p:txBody>
          <a:bodyPr>
            <a:normAutofit/>
          </a:bodyPr>
          <a:lstStyle>
            <a:lvl1pPr marL="457200" indent="-457200">
              <a:spcBef>
                <a:spcPts val="600"/>
              </a:spcBef>
              <a:spcAft>
                <a:spcPts val="600"/>
              </a:spcAft>
              <a:buFont typeface="Arial" panose="020B0604020202020204" pitchFamily="34" charset="0"/>
              <a:buChar char="•"/>
              <a:defRPr sz="2800">
                <a:latin typeface="+mn-lt"/>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fr-CA"/>
              <a:t>Texte</a:t>
            </a:r>
          </a:p>
        </p:txBody>
      </p:sp>
      <p:grpSp>
        <p:nvGrpSpPr>
          <p:cNvPr id="14" name="Groupe 13">
            <a:extLst>
              <a:ext uri="{FF2B5EF4-FFF2-40B4-BE49-F238E27FC236}">
                <a16:creationId xmlns:a16="http://schemas.microsoft.com/office/drawing/2014/main" id="{6598A51A-BA45-40AE-A578-68D6E8ED9DC1}"/>
              </a:ext>
            </a:extLst>
          </p:cNvPr>
          <p:cNvGrpSpPr/>
          <p:nvPr userDrawn="1"/>
        </p:nvGrpSpPr>
        <p:grpSpPr>
          <a:xfrm>
            <a:off x="10357881" y="6382388"/>
            <a:ext cx="1737504" cy="426065"/>
            <a:chOff x="7290486" y="4668642"/>
            <a:chExt cx="1737504" cy="426065"/>
          </a:xfrm>
        </p:grpSpPr>
        <p:pic>
          <p:nvPicPr>
            <p:cNvPr id="15" name="Image 14">
              <a:extLst>
                <a:ext uri="{FF2B5EF4-FFF2-40B4-BE49-F238E27FC236}">
                  <a16:creationId xmlns:a16="http://schemas.microsoft.com/office/drawing/2014/main" id="{00A43C3A-54EC-4603-AEA4-9304FB2C39D2}"/>
                </a:ext>
              </a:extLst>
            </p:cNvPr>
            <p:cNvPicPr>
              <a:picLocks noChangeAspect="1"/>
            </p:cNvPicPr>
            <p:nvPr/>
          </p:nvPicPr>
          <p:blipFill>
            <a:blip r:embed="rId3"/>
            <a:stretch>
              <a:fillRect/>
            </a:stretch>
          </p:blipFill>
          <p:spPr>
            <a:xfrm>
              <a:off x="8460055" y="4668642"/>
              <a:ext cx="567935" cy="426065"/>
            </a:xfrm>
            <a:prstGeom prst="rect">
              <a:avLst/>
            </a:prstGeom>
          </p:spPr>
        </p:pic>
        <p:pic>
          <p:nvPicPr>
            <p:cNvPr id="20" name="Image 19">
              <a:extLst>
                <a:ext uri="{FF2B5EF4-FFF2-40B4-BE49-F238E27FC236}">
                  <a16:creationId xmlns:a16="http://schemas.microsoft.com/office/drawing/2014/main" id="{B4D446A2-5C7A-4CC5-BCD8-FFBE2A732FF9}"/>
                </a:ext>
              </a:extLst>
            </p:cNvPr>
            <p:cNvPicPr>
              <a:picLocks noChangeAspect="1"/>
            </p:cNvPicPr>
            <p:nvPr/>
          </p:nvPicPr>
          <p:blipFill>
            <a:blip r:embed="rId4"/>
            <a:stretch>
              <a:fillRect/>
            </a:stretch>
          </p:blipFill>
          <p:spPr>
            <a:xfrm>
              <a:off x="7290486" y="4711060"/>
              <a:ext cx="929841" cy="302739"/>
            </a:xfrm>
            <a:prstGeom prst="rect">
              <a:avLst/>
            </a:prstGeom>
          </p:spPr>
        </p:pic>
        <p:cxnSp>
          <p:nvCxnSpPr>
            <p:cNvPr id="21" name="Connecteur droit 20">
              <a:extLst>
                <a:ext uri="{FF2B5EF4-FFF2-40B4-BE49-F238E27FC236}">
                  <a16:creationId xmlns:a16="http://schemas.microsoft.com/office/drawing/2014/main" id="{85B24808-240D-430F-8E34-1C9EE7FFFF6E}"/>
                </a:ext>
              </a:extLst>
            </p:cNvPr>
            <p:cNvCxnSpPr/>
            <p:nvPr/>
          </p:nvCxnSpPr>
          <p:spPr>
            <a:xfrm>
              <a:off x="8272849" y="4670854"/>
              <a:ext cx="0" cy="407773"/>
            </a:xfrm>
            <a:prstGeom prst="line">
              <a:avLst/>
            </a:prstGeom>
            <a:ln>
              <a:solidFill>
                <a:srgbClr val="25358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3208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ext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7C13A1-B3BD-4B07-AE93-14D5695FF740}"/>
              </a:ext>
            </a:extLst>
          </p:cNvPr>
          <p:cNvSpPr/>
          <p:nvPr userDrawn="1"/>
        </p:nvSpPr>
        <p:spPr>
          <a:xfrm>
            <a:off x="0" y="6135624"/>
            <a:ext cx="12192000" cy="722376"/>
          </a:xfrm>
          <a:prstGeom prst="rect">
            <a:avLst/>
          </a:prstGeom>
          <a:solidFill>
            <a:srgbClr val="D4E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5" name="Rectangle 24">
            <a:extLst>
              <a:ext uri="{FF2B5EF4-FFF2-40B4-BE49-F238E27FC236}">
                <a16:creationId xmlns:a16="http://schemas.microsoft.com/office/drawing/2014/main" id="{AE92ECA4-6688-42B0-B158-D760A303CFC6}"/>
              </a:ext>
            </a:extLst>
          </p:cNvPr>
          <p:cNvSpPr/>
          <p:nvPr userDrawn="1"/>
        </p:nvSpPr>
        <p:spPr>
          <a:xfrm>
            <a:off x="365760" y="274321"/>
            <a:ext cx="11460480" cy="5587815"/>
          </a:xfrm>
          <a:prstGeom prst="rect">
            <a:avLst/>
          </a:prstGeom>
          <a:noFill/>
          <a:ln w="15875">
            <a:solidFill>
              <a:srgbClr val="D4EF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8" name="Image 7">
            <a:extLst>
              <a:ext uri="{FF2B5EF4-FFF2-40B4-BE49-F238E27FC236}">
                <a16:creationId xmlns:a16="http://schemas.microsoft.com/office/drawing/2014/main" id="{79F6280B-7B3F-49C5-9355-9CBE6DC269D8}"/>
              </a:ext>
            </a:extLst>
          </p:cNvPr>
          <p:cNvPicPr>
            <a:picLocks noChangeAspect="1"/>
          </p:cNvPicPr>
          <p:nvPr userDrawn="1"/>
        </p:nvPicPr>
        <p:blipFill>
          <a:blip r:embed="rId2"/>
          <a:stretch>
            <a:fillRect/>
          </a:stretch>
        </p:blipFill>
        <p:spPr>
          <a:xfrm>
            <a:off x="18" y="64008"/>
            <a:ext cx="6423820" cy="978408"/>
          </a:xfrm>
          <a:prstGeom prst="rect">
            <a:avLst/>
          </a:prstGeom>
        </p:spPr>
      </p:pic>
      <p:sp>
        <p:nvSpPr>
          <p:cNvPr id="11" name="Espace réservé du texte 2">
            <a:extLst>
              <a:ext uri="{FF2B5EF4-FFF2-40B4-BE49-F238E27FC236}">
                <a16:creationId xmlns:a16="http://schemas.microsoft.com/office/drawing/2014/main" id="{FDB8B6A9-8D66-4B8B-BDEC-2F5B0FBC7117}"/>
              </a:ext>
            </a:extLst>
          </p:cNvPr>
          <p:cNvSpPr>
            <a:spLocks noGrp="1"/>
          </p:cNvSpPr>
          <p:nvPr>
            <p:ph type="body" sz="quarter" idx="10" hasCustomPrompt="1"/>
          </p:nvPr>
        </p:nvSpPr>
        <p:spPr>
          <a:xfrm>
            <a:off x="681567" y="1963501"/>
            <a:ext cx="10828867" cy="3643960"/>
          </a:xfrm>
        </p:spPr>
        <p:txBody>
          <a:bodyPr/>
          <a:lstStyle>
            <a:lvl1pPr marL="457200" indent="-457200">
              <a:spcBef>
                <a:spcPts val="600"/>
              </a:spcBef>
              <a:spcAft>
                <a:spcPts val="600"/>
              </a:spcAft>
              <a:buFont typeface="Arial" panose="020B0604020202020204" pitchFamily="34" charset="0"/>
              <a:buChar char="•"/>
              <a:defRPr sz="2800">
                <a:latin typeface="+mn-lt"/>
                <a:cs typeface="Arial" panose="020B0604020202020204" pitchFamily="34" charset="0"/>
              </a:defRPr>
            </a:lvl1pPr>
          </a:lstStyle>
          <a:p>
            <a:pPr lvl="0"/>
            <a:r>
              <a:rPr lang="en-CA"/>
              <a:t>Text</a:t>
            </a:r>
          </a:p>
        </p:txBody>
      </p:sp>
      <p:sp>
        <p:nvSpPr>
          <p:cNvPr id="12" name="Espace réservé du texte 4">
            <a:extLst>
              <a:ext uri="{FF2B5EF4-FFF2-40B4-BE49-F238E27FC236}">
                <a16:creationId xmlns:a16="http://schemas.microsoft.com/office/drawing/2014/main" id="{FA4DE57A-8CB0-4419-9D61-F0973521FAA9}"/>
              </a:ext>
            </a:extLst>
          </p:cNvPr>
          <p:cNvSpPr>
            <a:spLocks noGrp="1"/>
          </p:cNvSpPr>
          <p:nvPr>
            <p:ph type="body" sz="quarter" idx="11" hasCustomPrompt="1"/>
          </p:nvPr>
        </p:nvSpPr>
        <p:spPr>
          <a:xfrm>
            <a:off x="681567" y="1180697"/>
            <a:ext cx="10828867" cy="644525"/>
          </a:xfrm>
        </p:spPr>
        <p:txBody>
          <a:bodyPr/>
          <a:lstStyle>
            <a:lvl1pPr marL="0" indent="0">
              <a:buNone/>
              <a:defRPr sz="3600" b="1">
                <a:solidFill>
                  <a:srgbClr val="273583"/>
                </a:solidFill>
                <a:latin typeface="+mn-lt"/>
              </a:defRPr>
            </a:lvl1pPr>
          </a:lstStyle>
          <a:p>
            <a:pPr lvl="0"/>
            <a:r>
              <a:rPr lang="en-CA"/>
              <a:t>Title</a:t>
            </a:r>
            <a:endParaRPr lang="fr-CA"/>
          </a:p>
        </p:txBody>
      </p:sp>
      <p:grpSp>
        <p:nvGrpSpPr>
          <p:cNvPr id="13" name="Groupe 12">
            <a:extLst>
              <a:ext uri="{FF2B5EF4-FFF2-40B4-BE49-F238E27FC236}">
                <a16:creationId xmlns:a16="http://schemas.microsoft.com/office/drawing/2014/main" id="{1492F8F5-4000-44B7-9A19-A05DBB542D49}"/>
              </a:ext>
            </a:extLst>
          </p:cNvPr>
          <p:cNvGrpSpPr/>
          <p:nvPr userDrawn="1"/>
        </p:nvGrpSpPr>
        <p:grpSpPr>
          <a:xfrm>
            <a:off x="9009626" y="6219580"/>
            <a:ext cx="3008340" cy="560327"/>
            <a:chOff x="6757206" y="6219568"/>
            <a:chExt cx="2256255" cy="560326"/>
          </a:xfrm>
        </p:grpSpPr>
        <p:pic>
          <p:nvPicPr>
            <p:cNvPr id="14" name="Image 13">
              <a:extLst>
                <a:ext uri="{FF2B5EF4-FFF2-40B4-BE49-F238E27FC236}">
                  <a16:creationId xmlns:a16="http://schemas.microsoft.com/office/drawing/2014/main" id="{0FF7F14D-5F65-4B5C-B7CE-906D0324B992}"/>
                </a:ext>
              </a:extLst>
            </p:cNvPr>
            <p:cNvPicPr>
              <a:picLocks noChangeAspect="1"/>
            </p:cNvPicPr>
            <p:nvPr/>
          </p:nvPicPr>
          <p:blipFill>
            <a:blip r:embed="rId3"/>
            <a:stretch>
              <a:fillRect/>
            </a:stretch>
          </p:blipFill>
          <p:spPr>
            <a:xfrm>
              <a:off x="8271545" y="6223308"/>
              <a:ext cx="741916" cy="556586"/>
            </a:xfrm>
            <a:prstGeom prst="rect">
              <a:avLst/>
            </a:prstGeom>
          </p:spPr>
        </p:pic>
        <p:pic>
          <p:nvPicPr>
            <p:cNvPr id="15" name="Image 14">
              <a:extLst>
                <a:ext uri="{FF2B5EF4-FFF2-40B4-BE49-F238E27FC236}">
                  <a16:creationId xmlns:a16="http://schemas.microsoft.com/office/drawing/2014/main" id="{3CDF2D4F-F404-41A5-BF8E-88F94D4D3775}"/>
                </a:ext>
              </a:extLst>
            </p:cNvPr>
            <p:cNvPicPr>
              <a:picLocks noChangeAspect="1"/>
            </p:cNvPicPr>
            <p:nvPr/>
          </p:nvPicPr>
          <p:blipFill>
            <a:blip r:embed="rId4"/>
            <a:stretch>
              <a:fillRect/>
            </a:stretch>
          </p:blipFill>
          <p:spPr>
            <a:xfrm>
              <a:off x="6757206" y="6287889"/>
              <a:ext cx="1171316" cy="381359"/>
            </a:xfrm>
            <a:prstGeom prst="rect">
              <a:avLst/>
            </a:prstGeom>
          </p:spPr>
        </p:pic>
        <p:cxnSp>
          <p:nvCxnSpPr>
            <p:cNvPr id="16" name="Connecteur droit 15">
              <a:extLst>
                <a:ext uri="{FF2B5EF4-FFF2-40B4-BE49-F238E27FC236}">
                  <a16:creationId xmlns:a16="http://schemas.microsoft.com/office/drawing/2014/main" id="{56963B2D-39B5-42EB-9A05-4D99F39E0EC5}"/>
                </a:ext>
              </a:extLst>
            </p:cNvPr>
            <p:cNvCxnSpPr/>
            <p:nvPr/>
          </p:nvCxnSpPr>
          <p:spPr>
            <a:xfrm>
              <a:off x="8023654" y="6219568"/>
              <a:ext cx="0" cy="527221"/>
            </a:xfrm>
            <a:prstGeom prst="line">
              <a:avLst/>
            </a:prstGeom>
            <a:ln>
              <a:solidFill>
                <a:srgbClr val="27358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51484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882B1-3C98-CE48-B0CF-BD1190B4276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23D6840-693E-3A43-AC50-9C363DAC32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8767329-0FDB-2343-9094-3A6FD3094ECE}"/>
              </a:ext>
            </a:extLst>
          </p:cNvPr>
          <p:cNvSpPr>
            <a:spLocks noGrp="1"/>
          </p:cNvSpPr>
          <p:nvPr>
            <p:ph type="dt" sz="half" idx="10"/>
          </p:nvPr>
        </p:nvSpPr>
        <p:spPr/>
        <p:txBody>
          <a:bodyPr/>
          <a:lstStyle/>
          <a:p>
            <a:fld id="{AB0D52EC-4BCA-2745-92A7-5AAD82DA8BAD}" type="datetimeFigureOut">
              <a:rPr lang="fr-FR" smtClean="0"/>
              <a:t>18/12/2025</a:t>
            </a:fld>
            <a:endParaRPr lang="fr-FR"/>
          </a:p>
        </p:txBody>
      </p:sp>
      <p:sp>
        <p:nvSpPr>
          <p:cNvPr id="5" name="Espace réservé du pied de page 4">
            <a:extLst>
              <a:ext uri="{FF2B5EF4-FFF2-40B4-BE49-F238E27FC236}">
                <a16:creationId xmlns:a16="http://schemas.microsoft.com/office/drawing/2014/main" id="{95C5ED5C-D396-1F48-8F6C-FFD7DB9E4A1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6C79B66-A98C-0641-8333-B4313385DB8E}"/>
              </a:ext>
            </a:extLst>
          </p:cNvPr>
          <p:cNvSpPr>
            <a:spLocks noGrp="1"/>
          </p:cNvSpPr>
          <p:nvPr>
            <p:ph type="sldNum" sz="quarter" idx="12"/>
          </p:nvPr>
        </p:nvSpPr>
        <p:spPr/>
        <p:txBody>
          <a:bodyPr/>
          <a:lstStyle/>
          <a:p>
            <a:fld id="{204C93D5-7243-BC4C-A6CA-5362A567FCF1}" type="slidenum">
              <a:rPr lang="fr-FR" smtClean="0"/>
              <a:t>‹N°›</a:t>
            </a:fld>
            <a:endParaRPr lang="fr-FR"/>
          </a:p>
        </p:txBody>
      </p:sp>
    </p:spTree>
    <p:extLst>
      <p:ext uri="{BB962C8B-B14F-4D97-AF65-F5344CB8AC3E}">
        <p14:creationId xmlns:p14="http://schemas.microsoft.com/office/powerpoint/2010/main" val="2086169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BE1361-84CF-3849-A72E-3D29FCB4519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F660DA3-7659-5F43-83B8-87195786B748}"/>
              </a:ext>
            </a:extLst>
          </p:cNvPr>
          <p:cNvSpPr>
            <a:spLocks noGrp="1"/>
          </p:cNvSpPr>
          <p:nvPr>
            <p:ph type="dt" sz="half" idx="10"/>
          </p:nvPr>
        </p:nvSpPr>
        <p:spPr/>
        <p:txBody>
          <a:bodyPr/>
          <a:lstStyle/>
          <a:p>
            <a:fld id="{AB0D52EC-4BCA-2745-92A7-5AAD82DA8BAD}" type="datetimeFigureOut">
              <a:rPr lang="fr-FR" smtClean="0"/>
              <a:t>18/12/2025</a:t>
            </a:fld>
            <a:endParaRPr lang="fr-FR"/>
          </a:p>
        </p:txBody>
      </p:sp>
      <p:sp>
        <p:nvSpPr>
          <p:cNvPr id="4" name="Espace réservé du pied de page 3">
            <a:extLst>
              <a:ext uri="{FF2B5EF4-FFF2-40B4-BE49-F238E27FC236}">
                <a16:creationId xmlns:a16="http://schemas.microsoft.com/office/drawing/2014/main" id="{F05760B0-70F5-F147-81C1-47763751F06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D1147EC-884B-B042-BF4E-1B38A72F3318}"/>
              </a:ext>
            </a:extLst>
          </p:cNvPr>
          <p:cNvSpPr>
            <a:spLocks noGrp="1"/>
          </p:cNvSpPr>
          <p:nvPr>
            <p:ph type="sldNum" sz="quarter" idx="12"/>
          </p:nvPr>
        </p:nvSpPr>
        <p:spPr/>
        <p:txBody>
          <a:bodyPr/>
          <a:lstStyle/>
          <a:p>
            <a:fld id="{204C93D5-7243-BC4C-A6CA-5362A567FCF1}" type="slidenum">
              <a:rPr lang="fr-FR" smtClean="0"/>
              <a:t>‹N°›</a:t>
            </a:fld>
            <a:endParaRPr lang="fr-FR"/>
          </a:p>
        </p:txBody>
      </p:sp>
    </p:spTree>
    <p:extLst>
      <p:ext uri="{BB962C8B-B14F-4D97-AF65-F5344CB8AC3E}">
        <p14:creationId xmlns:p14="http://schemas.microsoft.com/office/powerpoint/2010/main" val="870707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6000" baseline="0">
                <a:solidFill>
                  <a:srgbClr val="01AEF1"/>
                </a:solidFill>
                <a:latin typeface="Impact" panose="020B0806030902050204" pitchFamily="34" charset="0"/>
              </a:defRPr>
            </a:lvl1pPr>
          </a:lstStyle>
          <a:p>
            <a:r>
              <a:rPr lang="en-US"/>
              <a:t>Title / </a:t>
            </a:r>
            <a:r>
              <a:rPr lang="en-US" err="1"/>
              <a:t>Titre</a:t>
            </a:r>
            <a:endParaRPr lang="en-CA"/>
          </a:p>
        </p:txBody>
      </p:sp>
      <p:sp>
        <p:nvSpPr>
          <p:cNvPr id="7" name="Text Placeholder 6"/>
          <p:cNvSpPr>
            <a:spLocks noGrp="1"/>
          </p:cNvSpPr>
          <p:nvPr>
            <p:ph type="body" sz="quarter" idx="13" hasCustomPrompt="1"/>
          </p:nvPr>
        </p:nvSpPr>
        <p:spPr>
          <a:xfrm>
            <a:off x="746125" y="1958975"/>
            <a:ext cx="10861675" cy="4246563"/>
          </a:xfrm>
        </p:spPr>
        <p:txBody>
          <a:bodyPr/>
          <a:lstStyle>
            <a:lvl1pPr marL="228600" marR="0" indent="-228600" algn="l" defTabSz="914400" rtl="0" eaLnBrk="1" fontAlgn="auto" latinLnBrk="0" hangingPunct="1">
              <a:lnSpc>
                <a:spcPct val="90000"/>
              </a:lnSpc>
              <a:spcBef>
                <a:spcPts val="1000"/>
              </a:spcBef>
              <a:spcAft>
                <a:spcPts val="0"/>
              </a:spcAft>
              <a:buClr>
                <a:srgbClr val="01AEF1"/>
              </a:buClr>
              <a:buSzTx/>
              <a:buFont typeface="Wingdings" panose="05000000000000000000" pitchFamily="2" charset="2"/>
              <a:buChar char="§"/>
              <a:tabLst/>
              <a:defRPr/>
            </a:lvl1pPr>
          </a:lstStyle>
          <a:p>
            <a:pPr lvl="0"/>
            <a:r>
              <a:rPr lang="en-US" sz="2800">
                <a:latin typeface="Georgia" charset="0"/>
                <a:ea typeface="Georgia" charset="0"/>
                <a:cs typeface="Georgia" charset="0"/>
              </a:rPr>
              <a:t>Lorem ipsum dolor sit </a:t>
            </a:r>
            <a:r>
              <a:rPr lang="en-US" sz="2800" err="1">
                <a:latin typeface="Georgia" charset="0"/>
                <a:ea typeface="Georgia" charset="0"/>
                <a:cs typeface="Georgia" charset="0"/>
              </a:rPr>
              <a:t>amet</a:t>
            </a:r>
            <a:r>
              <a:rPr lang="en-US" sz="2800">
                <a:latin typeface="Georgia" charset="0"/>
                <a:ea typeface="Georgia" charset="0"/>
                <a:cs typeface="Georgia" charset="0"/>
              </a:rPr>
              <a:t>, </a:t>
            </a:r>
            <a:r>
              <a:rPr lang="en-US" sz="2800" err="1">
                <a:latin typeface="Georgia" charset="0"/>
                <a:ea typeface="Georgia" charset="0"/>
                <a:cs typeface="Georgia" charset="0"/>
              </a:rPr>
              <a:t>consectetur</a:t>
            </a:r>
            <a:r>
              <a:rPr lang="en-US" sz="2800">
                <a:latin typeface="Georgia" charset="0"/>
                <a:ea typeface="Georgia" charset="0"/>
                <a:cs typeface="Georgia" charset="0"/>
              </a:rPr>
              <a:t> </a:t>
            </a:r>
            <a:r>
              <a:rPr lang="en-US" sz="2800" err="1">
                <a:latin typeface="Georgia" charset="0"/>
                <a:ea typeface="Georgia" charset="0"/>
                <a:cs typeface="Georgia" charset="0"/>
              </a:rPr>
              <a:t>adipiscing</a:t>
            </a:r>
            <a:r>
              <a:rPr lang="en-US" sz="2800">
                <a:latin typeface="Georgia" charset="0"/>
                <a:ea typeface="Georgia" charset="0"/>
                <a:cs typeface="Georgia" charset="0"/>
              </a:rPr>
              <a:t> </a:t>
            </a:r>
            <a:r>
              <a:rPr lang="en-US" sz="2800" err="1">
                <a:latin typeface="Georgia" charset="0"/>
                <a:ea typeface="Georgia" charset="0"/>
                <a:cs typeface="Georgia" charset="0"/>
              </a:rPr>
              <a:t>elit</a:t>
            </a:r>
            <a:r>
              <a:rPr lang="en-US" sz="2800">
                <a:latin typeface="Georgia" charset="0"/>
                <a:ea typeface="Georgia" charset="0"/>
                <a:cs typeface="Georgia" charset="0"/>
              </a:rPr>
              <a:t>.</a:t>
            </a:r>
          </a:p>
          <a:p>
            <a:pPr lvl="0"/>
            <a:endParaRPr lang="en-US" sz="2800">
              <a:latin typeface="Georgia" charset="0"/>
            </a:endParaRPr>
          </a:p>
          <a:p>
            <a:pPr marL="228600" marR="0" lvl="0" indent="-228600" algn="l" defTabSz="914400" rtl="0" eaLnBrk="1" fontAlgn="auto" latinLnBrk="0" hangingPunct="1">
              <a:lnSpc>
                <a:spcPct val="90000"/>
              </a:lnSpc>
              <a:spcBef>
                <a:spcPts val="1000"/>
              </a:spcBef>
              <a:spcAft>
                <a:spcPts val="0"/>
              </a:spcAft>
              <a:buClr>
                <a:srgbClr val="01AEF1"/>
              </a:buClr>
              <a:buSzTx/>
              <a:buFont typeface="Wingdings" panose="05000000000000000000" pitchFamily="2" charset="2"/>
              <a:buChar char="§"/>
              <a:tabLst/>
              <a:defRPr/>
            </a:pPr>
            <a:r>
              <a:rPr lang="en-US" sz="2800" err="1">
                <a:latin typeface="Georgia" charset="0"/>
                <a:ea typeface="Georgia" charset="0"/>
                <a:cs typeface="Georgia" charset="0"/>
              </a:rPr>
              <a:t>Aenean</a:t>
            </a:r>
            <a:r>
              <a:rPr lang="en-US" sz="2800">
                <a:latin typeface="Georgia" charset="0"/>
                <a:ea typeface="Georgia" charset="0"/>
                <a:cs typeface="Georgia" charset="0"/>
              </a:rPr>
              <a:t> </a:t>
            </a:r>
            <a:r>
              <a:rPr lang="en-US" sz="2800" err="1">
                <a:latin typeface="Georgia" charset="0"/>
                <a:ea typeface="Georgia" charset="0"/>
                <a:cs typeface="Georgia" charset="0"/>
              </a:rPr>
              <a:t>tincidunt</a:t>
            </a:r>
            <a:r>
              <a:rPr lang="en-US" sz="2800">
                <a:latin typeface="Georgia" charset="0"/>
                <a:ea typeface="Georgia" charset="0"/>
                <a:cs typeface="Georgia" charset="0"/>
              </a:rPr>
              <a:t>, </a:t>
            </a:r>
            <a:r>
              <a:rPr lang="en-US" sz="2800" err="1">
                <a:latin typeface="Georgia" charset="0"/>
                <a:ea typeface="Georgia" charset="0"/>
                <a:cs typeface="Georgia" charset="0"/>
              </a:rPr>
              <a:t>nisl</a:t>
            </a:r>
            <a:r>
              <a:rPr lang="en-US" sz="2800">
                <a:latin typeface="Georgia" charset="0"/>
                <a:ea typeface="Georgia" charset="0"/>
                <a:cs typeface="Georgia" charset="0"/>
              </a:rPr>
              <a:t> vitae </a:t>
            </a:r>
            <a:r>
              <a:rPr lang="en-US" sz="2800" err="1">
                <a:latin typeface="Georgia" charset="0"/>
                <a:ea typeface="Georgia" charset="0"/>
                <a:cs typeface="Georgia" charset="0"/>
              </a:rPr>
              <a:t>blandit</a:t>
            </a:r>
            <a:r>
              <a:rPr lang="en-US" sz="2800">
                <a:latin typeface="Georgia" charset="0"/>
                <a:ea typeface="Georgia" charset="0"/>
                <a:cs typeface="Georgia" charset="0"/>
              </a:rPr>
              <a:t> </a:t>
            </a:r>
            <a:r>
              <a:rPr lang="en-US" sz="2800" err="1">
                <a:latin typeface="Georgia" charset="0"/>
                <a:ea typeface="Georgia" charset="0"/>
                <a:cs typeface="Georgia" charset="0"/>
              </a:rPr>
              <a:t>aliquam</a:t>
            </a:r>
            <a:r>
              <a:rPr lang="en-US" sz="2800">
                <a:latin typeface="Georgia" charset="0"/>
                <a:ea typeface="Georgia" charset="0"/>
                <a:cs typeface="Georgia" charset="0"/>
              </a:rPr>
              <a:t>, libero </a:t>
            </a:r>
            <a:r>
              <a:rPr lang="en-US" sz="2800" err="1">
                <a:latin typeface="Georgia" charset="0"/>
                <a:ea typeface="Georgia" charset="0"/>
                <a:cs typeface="Georgia" charset="0"/>
              </a:rPr>
              <a:t>risus</a:t>
            </a:r>
            <a:r>
              <a:rPr lang="en-US" sz="2800">
                <a:latin typeface="Georgia" charset="0"/>
                <a:ea typeface="Georgia" charset="0"/>
                <a:cs typeface="Georgia" charset="0"/>
              </a:rPr>
              <a:t> </a:t>
            </a:r>
            <a:r>
              <a:rPr lang="en-US" sz="2800" err="1">
                <a:latin typeface="Georgia" charset="0"/>
                <a:ea typeface="Georgia" charset="0"/>
                <a:cs typeface="Georgia" charset="0"/>
              </a:rPr>
              <a:t>ornare</a:t>
            </a:r>
            <a:r>
              <a:rPr lang="en-US" sz="2800">
                <a:latin typeface="Georgia" charset="0"/>
                <a:ea typeface="Georgia" charset="0"/>
                <a:cs typeface="Georgia" charset="0"/>
              </a:rPr>
              <a:t> </a:t>
            </a:r>
            <a:r>
              <a:rPr lang="en-US" sz="2800" err="1">
                <a:latin typeface="Georgia" charset="0"/>
                <a:ea typeface="Georgia" charset="0"/>
                <a:cs typeface="Georgia" charset="0"/>
              </a:rPr>
              <a:t>velit</a:t>
            </a:r>
            <a:r>
              <a:rPr lang="en-US" sz="2800">
                <a:latin typeface="Georgia" charset="0"/>
                <a:ea typeface="Georgia" charset="0"/>
                <a:cs typeface="Georgia" charset="0"/>
              </a:rPr>
              <a:t>, ac tempus </a:t>
            </a:r>
            <a:r>
              <a:rPr lang="en-US" sz="2800" err="1">
                <a:latin typeface="Georgia" charset="0"/>
                <a:ea typeface="Georgia" charset="0"/>
                <a:cs typeface="Georgia" charset="0"/>
              </a:rPr>
              <a:t>mauris</a:t>
            </a:r>
            <a:r>
              <a:rPr lang="en-US" sz="2800">
                <a:latin typeface="Georgia" charset="0"/>
                <a:ea typeface="Georgia" charset="0"/>
                <a:cs typeface="Georgia" charset="0"/>
              </a:rPr>
              <a:t> </a:t>
            </a:r>
            <a:r>
              <a:rPr lang="en-US" sz="2800" err="1">
                <a:latin typeface="Georgia" charset="0"/>
                <a:ea typeface="Georgia" charset="0"/>
                <a:cs typeface="Georgia" charset="0"/>
              </a:rPr>
              <a:t>elit</a:t>
            </a:r>
            <a:r>
              <a:rPr lang="en-US" sz="2800">
                <a:latin typeface="Georgia" charset="0"/>
                <a:ea typeface="Georgia" charset="0"/>
                <a:cs typeface="Georgia" charset="0"/>
              </a:rPr>
              <a:t> in </a:t>
            </a:r>
            <a:r>
              <a:rPr lang="en-US" sz="2800" err="1">
                <a:latin typeface="Georgia" charset="0"/>
                <a:ea typeface="Georgia" charset="0"/>
                <a:cs typeface="Georgia" charset="0"/>
              </a:rPr>
              <a:t>tellus</a:t>
            </a:r>
            <a:r>
              <a:rPr lang="en-US" sz="2800">
                <a:latin typeface="Georgia" charset="0"/>
                <a:ea typeface="Georgia" charset="0"/>
                <a:cs typeface="Georgia" charset="0"/>
              </a:rPr>
              <a:t>.</a:t>
            </a:r>
          </a:p>
          <a:p>
            <a:pPr lvl="0"/>
            <a:endParaRPr lang="en-US"/>
          </a:p>
          <a:p>
            <a:pPr marL="228600" marR="0" lvl="0" indent="-228600" algn="l" defTabSz="914400" rtl="0" eaLnBrk="1" fontAlgn="auto" latinLnBrk="0" hangingPunct="1">
              <a:lnSpc>
                <a:spcPct val="90000"/>
              </a:lnSpc>
              <a:spcBef>
                <a:spcPts val="1000"/>
              </a:spcBef>
              <a:spcAft>
                <a:spcPts val="0"/>
              </a:spcAft>
              <a:buClr>
                <a:srgbClr val="01AEF1"/>
              </a:buClr>
              <a:buSzTx/>
              <a:buFont typeface="Wingdings" panose="05000000000000000000" pitchFamily="2" charset="2"/>
              <a:buChar char="§"/>
              <a:tabLst/>
              <a:defRPr/>
            </a:pPr>
            <a:r>
              <a:rPr lang="en-US" sz="2800">
                <a:latin typeface="Georgia" charset="0"/>
                <a:ea typeface="Georgia" charset="0"/>
                <a:cs typeface="Georgia" charset="0"/>
              </a:rPr>
              <a:t>Nam </a:t>
            </a:r>
            <a:r>
              <a:rPr lang="en-US" sz="2800" err="1">
                <a:latin typeface="Georgia" charset="0"/>
                <a:ea typeface="Georgia" charset="0"/>
                <a:cs typeface="Georgia" charset="0"/>
              </a:rPr>
              <a:t>dignissim</a:t>
            </a:r>
            <a:r>
              <a:rPr lang="en-US" sz="2800">
                <a:latin typeface="Georgia" charset="0"/>
                <a:ea typeface="Georgia" charset="0"/>
                <a:cs typeface="Georgia" charset="0"/>
              </a:rPr>
              <a:t>, </a:t>
            </a:r>
            <a:r>
              <a:rPr lang="en-US" sz="2800" err="1">
                <a:latin typeface="Georgia" charset="0"/>
                <a:ea typeface="Georgia" charset="0"/>
                <a:cs typeface="Georgia" charset="0"/>
              </a:rPr>
              <a:t>diam</a:t>
            </a:r>
            <a:r>
              <a:rPr lang="en-US" sz="2800">
                <a:latin typeface="Georgia" charset="0"/>
                <a:ea typeface="Georgia" charset="0"/>
                <a:cs typeface="Georgia" charset="0"/>
              </a:rPr>
              <a:t> </a:t>
            </a:r>
            <a:r>
              <a:rPr lang="en-US" sz="2800" err="1">
                <a:latin typeface="Georgia" charset="0"/>
                <a:ea typeface="Georgia" charset="0"/>
                <a:cs typeface="Georgia" charset="0"/>
              </a:rPr>
              <a:t>rhoncus</a:t>
            </a:r>
            <a:r>
              <a:rPr lang="en-US" sz="2800">
                <a:latin typeface="Georgia" charset="0"/>
                <a:ea typeface="Georgia" charset="0"/>
                <a:cs typeface="Georgia" charset="0"/>
              </a:rPr>
              <a:t> cursus </a:t>
            </a:r>
            <a:r>
              <a:rPr lang="en-US" sz="2800" err="1">
                <a:latin typeface="Georgia" charset="0"/>
                <a:ea typeface="Georgia" charset="0"/>
                <a:cs typeface="Georgia" charset="0"/>
              </a:rPr>
              <a:t>vehicula</a:t>
            </a:r>
            <a:r>
              <a:rPr lang="en-US" sz="2800">
                <a:latin typeface="Georgia" charset="0"/>
                <a:ea typeface="Georgia" charset="0"/>
                <a:cs typeface="Georgia" charset="0"/>
              </a:rPr>
              <a:t>, ipsum </a:t>
            </a:r>
            <a:r>
              <a:rPr lang="en-US" sz="2800" err="1">
                <a:latin typeface="Georgia" charset="0"/>
                <a:ea typeface="Georgia" charset="0"/>
                <a:cs typeface="Georgia" charset="0"/>
              </a:rPr>
              <a:t>elit</a:t>
            </a:r>
            <a:r>
              <a:rPr lang="en-US" sz="2800">
                <a:latin typeface="Georgia" charset="0"/>
                <a:ea typeface="Georgia" charset="0"/>
                <a:cs typeface="Georgia" charset="0"/>
              </a:rPr>
              <a:t> </a:t>
            </a:r>
            <a:r>
              <a:rPr lang="en-US" sz="2800" err="1">
                <a:latin typeface="Georgia" charset="0"/>
                <a:ea typeface="Georgia" charset="0"/>
                <a:cs typeface="Georgia" charset="0"/>
              </a:rPr>
              <a:t>auctor</a:t>
            </a:r>
            <a:r>
              <a:rPr lang="en-US" sz="2800">
                <a:latin typeface="Georgia" charset="0"/>
                <a:ea typeface="Georgia" charset="0"/>
                <a:cs typeface="Georgia" charset="0"/>
              </a:rPr>
              <a:t> </a:t>
            </a:r>
            <a:r>
              <a:rPr lang="en-US" sz="2800" err="1">
                <a:latin typeface="Georgia" charset="0"/>
                <a:ea typeface="Georgia" charset="0"/>
                <a:cs typeface="Georgia" charset="0"/>
              </a:rPr>
              <a:t>odio</a:t>
            </a:r>
            <a:r>
              <a:rPr lang="en-US" sz="2800">
                <a:latin typeface="Georgia" charset="0"/>
                <a:ea typeface="Georgia" charset="0"/>
                <a:cs typeface="Georgia" charset="0"/>
              </a:rPr>
              <a:t>, </a:t>
            </a:r>
            <a:r>
              <a:rPr lang="en-US" sz="2800" err="1">
                <a:latin typeface="Georgia" charset="0"/>
                <a:ea typeface="Georgia" charset="0"/>
                <a:cs typeface="Georgia" charset="0"/>
              </a:rPr>
              <a:t>vestibulum</a:t>
            </a:r>
            <a:r>
              <a:rPr lang="en-US" sz="2800">
                <a:latin typeface="Georgia" charset="0"/>
                <a:ea typeface="Georgia" charset="0"/>
                <a:cs typeface="Georgia" charset="0"/>
              </a:rPr>
              <a:t> </a:t>
            </a:r>
            <a:r>
              <a:rPr lang="en-US" sz="2800" err="1">
                <a:latin typeface="Georgia" charset="0"/>
                <a:ea typeface="Georgia" charset="0"/>
                <a:cs typeface="Georgia" charset="0"/>
              </a:rPr>
              <a:t>tincidunt</a:t>
            </a:r>
            <a:r>
              <a:rPr lang="en-US" sz="2800">
                <a:latin typeface="Georgia" charset="0"/>
                <a:ea typeface="Georgia" charset="0"/>
                <a:cs typeface="Georgia" charset="0"/>
              </a:rPr>
              <a:t> </a:t>
            </a:r>
            <a:r>
              <a:rPr lang="en-US" sz="2800" err="1">
                <a:latin typeface="Georgia" charset="0"/>
                <a:ea typeface="Georgia" charset="0"/>
                <a:cs typeface="Georgia" charset="0"/>
              </a:rPr>
              <a:t>urna</a:t>
            </a:r>
            <a:r>
              <a:rPr lang="en-US" sz="2800">
                <a:latin typeface="Georgia" charset="0"/>
                <a:ea typeface="Georgia" charset="0"/>
                <a:cs typeface="Georgia" charset="0"/>
              </a:rPr>
              <a:t> </a:t>
            </a:r>
            <a:r>
              <a:rPr lang="en-US" sz="2800" err="1">
                <a:latin typeface="Georgia" charset="0"/>
                <a:ea typeface="Georgia" charset="0"/>
                <a:cs typeface="Georgia" charset="0"/>
              </a:rPr>
              <a:t>metus</a:t>
            </a:r>
            <a:r>
              <a:rPr lang="en-US" sz="2800">
                <a:latin typeface="Georgia" charset="0"/>
                <a:ea typeface="Georgia" charset="0"/>
                <a:cs typeface="Georgia" charset="0"/>
              </a:rPr>
              <a:t> </a:t>
            </a:r>
            <a:r>
              <a:rPr lang="en-US" sz="2800" err="1">
                <a:latin typeface="Georgia" charset="0"/>
                <a:ea typeface="Georgia" charset="0"/>
                <a:cs typeface="Georgia" charset="0"/>
              </a:rPr>
              <a:t>nec</a:t>
            </a:r>
            <a:r>
              <a:rPr lang="en-US" sz="2800">
                <a:latin typeface="Georgia" charset="0"/>
                <a:ea typeface="Georgia" charset="0"/>
                <a:cs typeface="Georgia" charset="0"/>
              </a:rPr>
              <a:t> lacus.</a:t>
            </a:r>
          </a:p>
          <a:p>
            <a:pPr lvl="0"/>
            <a:endParaRPr lang="en-US"/>
          </a:p>
        </p:txBody>
      </p:sp>
    </p:spTree>
    <p:extLst>
      <p:ext uri="{BB962C8B-B14F-4D97-AF65-F5344CB8AC3E}">
        <p14:creationId xmlns:p14="http://schemas.microsoft.com/office/powerpoint/2010/main" val="2950408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5"/>
        <p:cNvGrpSpPr/>
        <p:nvPr/>
      </p:nvGrpSpPr>
      <p:grpSpPr>
        <a:xfrm>
          <a:off x="0" y="0"/>
          <a:ext cx="0" cy="0"/>
          <a:chOff x="0" y="0"/>
          <a:chExt cx="0" cy="0"/>
        </a:xfrm>
      </p:grpSpPr>
      <p:sp>
        <p:nvSpPr>
          <p:cNvPr id="16" name="Google Shape;1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1AEF1"/>
              </a:buClr>
              <a:buSzPts val="6000"/>
              <a:buFont typeface="Impact"/>
              <a:buNone/>
              <a:defRPr sz="6000">
                <a:solidFill>
                  <a:srgbClr val="01AEF1"/>
                </a:solidFill>
                <a:latin typeface="Impact"/>
                <a:ea typeface="Impact"/>
                <a:cs typeface="Impact"/>
                <a:sym typeface="Impac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
          <p:cNvSpPr txBox="1">
            <a:spLocks noGrp="1"/>
          </p:cNvSpPr>
          <p:nvPr>
            <p:ph type="body" idx="1"/>
          </p:nvPr>
        </p:nvSpPr>
        <p:spPr>
          <a:xfrm>
            <a:off x="746125" y="1958975"/>
            <a:ext cx="10861675" cy="4246563"/>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rgbClr val="01AEF1"/>
              </a:buClr>
              <a:buSzPts val="2800"/>
              <a:buFont typeface="Noto Sans Symbols"/>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30776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6000" baseline="0">
                <a:solidFill>
                  <a:srgbClr val="01AEF1"/>
                </a:solidFill>
                <a:latin typeface="Impact" panose="020B0806030902050204" pitchFamily="34" charset="0"/>
              </a:defRPr>
            </a:lvl1pPr>
          </a:lstStyle>
          <a:p>
            <a:r>
              <a:rPr lang="en-US"/>
              <a:t>Title / </a:t>
            </a:r>
            <a:r>
              <a:rPr lang="en-US" err="1"/>
              <a:t>Titre</a:t>
            </a:r>
            <a:endParaRPr lang="en-CA"/>
          </a:p>
        </p:txBody>
      </p:sp>
      <p:sp>
        <p:nvSpPr>
          <p:cNvPr id="7" name="Text Placeholder 6"/>
          <p:cNvSpPr>
            <a:spLocks noGrp="1"/>
          </p:cNvSpPr>
          <p:nvPr>
            <p:ph type="body" sz="quarter" idx="13" hasCustomPrompt="1"/>
          </p:nvPr>
        </p:nvSpPr>
        <p:spPr>
          <a:xfrm>
            <a:off x="746125" y="1958981"/>
            <a:ext cx="10861675" cy="4246563"/>
          </a:xfrm>
        </p:spPr>
        <p:txBody>
          <a:bodyPr/>
          <a:lstStyle>
            <a:lvl1pPr marL="228584" marR="0" indent="-228584" algn="l" defTabSz="914332" rtl="0" eaLnBrk="1" fontAlgn="auto" latinLnBrk="0" hangingPunct="1">
              <a:lnSpc>
                <a:spcPct val="90000"/>
              </a:lnSpc>
              <a:spcBef>
                <a:spcPts val="1001"/>
              </a:spcBef>
              <a:spcAft>
                <a:spcPts val="0"/>
              </a:spcAft>
              <a:buClr>
                <a:srgbClr val="01AEF1"/>
              </a:buClr>
              <a:buSzTx/>
              <a:buFont typeface="Wingdings" panose="05000000000000000000" pitchFamily="2" charset="2"/>
              <a:buChar char="§"/>
              <a:tabLst/>
              <a:defRPr/>
            </a:lvl1pPr>
          </a:lstStyle>
          <a:p>
            <a:pPr lvl="0"/>
            <a:r>
              <a:rPr lang="en-US" sz="2800">
                <a:latin typeface="Georgia" charset="0"/>
                <a:ea typeface="Georgia" charset="0"/>
                <a:cs typeface="Georgia" charset="0"/>
              </a:rPr>
              <a:t>Lorem ipsum dolor sit </a:t>
            </a:r>
            <a:r>
              <a:rPr lang="en-US" sz="2800" err="1">
                <a:latin typeface="Georgia" charset="0"/>
                <a:ea typeface="Georgia" charset="0"/>
                <a:cs typeface="Georgia" charset="0"/>
              </a:rPr>
              <a:t>amet</a:t>
            </a:r>
            <a:r>
              <a:rPr lang="en-US" sz="2800">
                <a:latin typeface="Georgia" charset="0"/>
                <a:ea typeface="Georgia" charset="0"/>
                <a:cs typeface="Georgia" charset="0"/>
              </a:rPr>
              <a:t>, </a:t>
            </a:r>
            <a:r>
              <a:rPr lang="en-US" sz="2800" err="1">
                <a:latin typeface="Georgia" charset="0"/>
                <a:ea typeface="Georgia" charset="0"/>
                <a:cs typeface="Georgia" charset="0"/>
              </a:rPr>
              <a:t>consectetur</a:t>
            </a:r>
            <a:r>
              <a:rPr lang="en-US" sz="2800">
                <a:latin typeface="Georgia" charset="0"/>
                <a:ea typeface="Georgia" charset="0"/>
                <a:cs typeface="Georgia" charset="0"/>
              </a:rPr>
              <a:t> </a:t>
            </a:r>
            <a:r>
              <a:rPr lang="en-US" sz="2800" err="1">
                <a:latin typeface="Georgia" charset="0"/>
                <a:ea typeface="Georgia" charset="0"/>
                <a:cs typeface="Georgia" charset="0"/>
              </a:rPr>
              <a:t>adipiscing</a:t>
            </a:r>
            <a:r>
              <a:rPr lang="en-US" sz="2800">
                <a:latin typeface="Georgia" charset="0"/>
                <a:ea typeface="Georgia" charset="0"/>
                <a:cs typeface="Georgia" charset="0"/>
              </a:rPr>
              <a:t> </a:t>
            </a:r>
            <a:r>
              <a:rPr lang="en-US" sz="2800" err="1">
                <a:latin typeface="Georgia" charset="0"/>
                <a:ea typeface="Georgia" charset="0"/>
                <a:cs typeface="Georgia" charset="0"/>
              </a:rPr>
              <a:t>elit</a:t>
            </a:r>
            <a:r>
              <a:rPr lang="en-US" sz="2800">
                <a:latin typeface="Georgia" charset="0"/>
                <a:ea typeface="Georgia" charset="0"/>
                <a:cs typeface="Georgia" charset="0"/>
              </a:rPr>
              <a:t>.</a:t>
            </a:r>
          </a:p>
          <a:p>
            <a:pPr lvl="0"/>
            <a:endParaRPr lang="en-US" sz="2800">
              <a:latin typeface="Georgia" charset="0"/>
            </a:endParaRPr>
          </a:p>
          <a:p>
            <a:pPr marL="228584" marR="0" lvl="0" indent="-228584" algn="l" defTabSz="914332" rtl="0" eaLnBrk="1" fontAlgn="auto" latinLnBrk="0" hangingPunct="1">
              <a:lnSpc>
                <a:spcPct val="90000"/>
              </a:lnSpc>
              <a:spcBef>
                <a:spcPts val="1001"/>
              </a:spcBef>
              <a:spcAft>
                <a:spcPts val="0"/>
              </a:spcAft>
              <a:buClr>
                <a:srgbClr val="01AEF1"/>
              </a:buClr>
              <a:buSzTx/>
              <a:buFont typeface="Wingdings" panose="05000000000000000000" pitchFamily="2" charset="2"/>
              <a:buChar char="§"/>
              <a:tabLst/>
              <a:defRPr/>
            </a:pPr>
            <a:r>
              <a:rPr lang="en-US" sz="2800" err="1">
                <a:latin typeface="Georgia" charset="0"/>
                <a:ea typeface="Georgia" charset="0"/>
                <a:cs typeface="Georgia" charset="0"/>
              </a:rPr>
              <a:t>Aenean</a:t>
            </a:r>
            <a:r>
              <a:rPr lang="en-US" sz="2800">
                <a:latin typeface="Georgia" charset="0"/>
                <a:ea typeface="Georgia" charset="0"/>
                <a:cs typeface="Georgia" charset="0"/>
              </a:rPr>
              <a:t> </a:t>
            </a:r>
            <a:r>
              <a:rPr lang="en-US" sz="2800" err="1">
                <a:latin typeface="Georgia" charset="0"/>
                <a:ea typeface="Georgia" charset="0"/>
                <a:cs typeface="Georgia" charset="0"/>
              </a:rPr>
              <a:t>tincidunt</a:t>
            </a:r>
            <a:r>
              <a:rPr lang="en-US" sz="2800">
                <a:latin typeface="Georgia" charset="0"/>
                <a:ea typeface="Georgia" charset="0"/>
                <a:cs typeface="Georgia" charset="0"/>
              </a:rPr>
              <a:t>, </a:t>
            </a:r>
            <a:r>
              <a:rPr lang="en-US" sz="2800" err="1">
                <a:latin typeface="Georgia" charset="0"/>
                <a:ea typeface="Georgia" charset="0"/>
                <a:cs typeface="Georgia" charset="0"/>
              </a:rPr>
              <a:t>nisl</a:t>
            </a:r>
            <a:r>
              <a:rPr lang="en-US" sz="2800">
                <a:latin typeface="Georgia" charset="0"/>
                <a:ea typeface="Georgia" charset="0"/>
                <a:cs typeface="Georgia" charset="0"/>
              </a:rPr>
              <a:t> vitae </a:t>
            </a:r>
            <a:r>
              <a:rPr lang="en-US" sz="2800" err="1">
                <a:latin typeface="Georgia" charset="0"/>
                <a:ea typeface="Georgia" charset="0"/>
                <a:cs typeface="Georgia" charset="0"/>
              </a:rPr>
              <a:t>blandit</a:t>
            </a:r>
            <a:r>
              <a:rPr lang="en-US" sz="2800">
                <a:latin typeface="Georgia" charset="0"/>
                <a:ea typeface="Georgia" charset="0"/>
                <a:cs typeface="Georgia" charset="0"/>
              </a:rPr>
              <a:t> </a:t>
            </a:r>
            <a:r>
              <a:rPr lang="en-US" sz="2800" err="1">
                <a:latin typeface="Georgia" charset="0"/>
                <a:ea typeface="Georgia" charset="0"/>
                <a:cs typeface="Georgia" charset="0"/>
              </a:rPr>
              <a:t>aliquam</a:t>
            </a:r>
            <a:r>
              <a:rPr lang="en-US" sz="2800">
                <a:latin typeface="Georgia" charset="0"/>
                <a:ea typeface="Georgia" charset="0"/>
                <a:cs typeface="Georgia" charset="0"/>
              </a:rPr>
              <a:t>, libero </a:t>
            </a:r>
            <a:r>
              <a:rPr lang="en-US" sz="2800" err="1">
                <a:latin typeface="Georgia" charset="0"/>
                <a:ea typeface="Georgia" charset="0"/>
                <a:cs typeface="Georgia" charset="0"/>
              </a:rPr>
              <a:t>risus</a:t>
            </a:r>
            <a:r>
              <a:rPr lang="en-US" sz="2800">
                <a:latin typeface="Georgia" charset="0"/>
                <a:ea typeface="Georgia" charset="0"/>
                <a:cs typeface="Georgia" charset="0"/>
              </a:rPr>
              <a:t> </a:t>
            </a:r>
            <a:r>
              <a:rPr lang="en-US" sz="2800" err="1">
                <a:latin typeface="Georgia" charset="0"/>
                <a:ea typeface="Georgia" charset="0"/>
                <a:cs typeface="Georgia" charset="0"/>
              </a:rPr>
              <a:t>ornare</a:t>
            </a:r>
            <a:r>
              <a:rPr lang="en-US" sz="2800">
                <a:latin typeface="Georgia" charset="0"/>
                <a:ea typeface="Georgia" charset="0"/>
                <a:cs typeface="Georgia" charset="0"/>
              </a:rPr>
              <a:t> </a:t>
            </a:r>
            <a:r>
              <a:rPr lang="en-US" sz="2800" err="1">
                <a:latin typeface="Georgia" charset="0"/>
                <a:ea typeface="Georgia" charset="0"/>
                <a:cs typeface="Georgia" charset="0"/>
              </a:rPr>
              <a:t>velit</a:t>
            </a:r>
            <a:r>
              <a:rPr lang="en-US" sz="2800">
                <a:latin typeface="Georgia" charset="0"/>
                <a:ea typeface="Georgia" charset="0"/>
                <a:cs typeface="Georgia" charset="0"/>
              </a:rPr>
              <a:t>, ac tempus </a:t>
            </a:r>
            <a:r>
              <a:rPr lang="en-US" sz="2800" err="1">
                <a:latin typeface="Georgia" charset="0"/>
                <a:ea typeface="Georgia" charset="0"/>
                <a:cs typeface="Georgia" charset="0"/>
              </a:rPr>
              <a:t>mauris</a:t>
            </a:r>
            <a:r>
              <a:rPr lang="en-US" sz="2800">
                <a:latin typeface="Georgia" charset="0"/>
                <a:ea typeface="Georgia" charset="0"/>
                <a:cs typeface="Georgia" charset="0"/>
              </a:rPr>
              <a:t> </a:t>
            </a:r>
            <a:r>
              <a:rPr lang="en-US" sz="2800" err="1">
                <a:latin typeface="Georgia" charset="0"/>
                <a:ea typeface="Georgia" charset="0"/>
                <a:cs typeface="Georgia" charset="0"/>
              </a:rPr>
              <a:t>elit</a:t>
            </a:r>
            <a:r>
              <a:rPr lang="en-US" sz="2800">
                <a:latin typeface="Georgia" charset="0"/>
                <a:ea typeface="Georgia" charset="0"/>
                <a:cs typeface="Georgia" charset="0"/>
              </a:rPr>
              <a:t> in </a:t>
            </a:r>
            <a:r>
              <a:rPr lang="en-US" sz="2800" err="1">
                <a:latin typeface="Georgia" charset="0"/>
                <a:ea typeface="Georgia" charset="0"/>
                <a:cs typeface="Georgia" charset="0"/>
              </a:rPr>
              <a:t>tellus</a:t>
            </a:r>
            <a:r>
              <a:rPr lang="en-US" sz="2800">
                <a:latin typeface="Georgia" charset="0"/>
                <a:ea typeface="Georgia" charset="0"/>
                <a:cs typeface="Georgia" charset="0"/>
              </a:rPr>
              <a:t>.</a:t>
            </a:r>
          </a:p>
          <a:p>
            <a:pPr lvl="0"/>
            <a:endParaRPr lang="en-US"/>
          </a:p>
          <a:p>
            <a:pPr marL="228584" marR="0" lvl="0" indent="-228584" algn="l" defTabSz="914332" rtl="0" eaLnBrk="1" fontAlgn="auto" latinLnBrk="0" hangingPunct="1">
              <a:lnSpc>
                <a:spcPct val="90000"/>
              </a:lnSpc>
              <a:spcBef>
                <a:spcPts val="1001"/>
              </a:spcBef>
              <a:spcAft>
                <a:spcPts val="0"/>
              </a:spcAft>
              <a:buClr>
                <a:srgbClr val="01AEF1"/>
              </a:buClr>
              <a:buSzTx/>
              <a:buFont typeface="Wingdings" panose="05000000000000000000" pitchFamily="2" charset="2"/>
              <a:buChar char="§"/>
              <a:tabLst/>
              <a:defRPr/>
            </a:pPr>
            <a:r>
              <a:rPr lang="en-US" sz="2800">
                <a:latin typeface="Georgia" charset="0"/>
                <a:ea typeface="Georgia" charset="0"/>
                <a:cs typeface="Georgia" charset="0"/>
              </a:rPr>
              <a:t>Nam </a:t>
            </a:r>
            <a:r>
              <a:rPr lang="en-US" sz="2800" err="1">
                <a:latin typeface="Georgia" charset="0"/>
                <a:ea typeface="Georgia" charset="0"/>
                <a:cs typeface="Georgia" charset="0"/>
              </a:rPr>
              <a:t>dignissim</a:t>
            </a:r>
            <a:r>
              <a:rPr lang="en-US" sz="2800">
                <a:latin typeface="Georgia" charset="0"/>
                <a:ea typeface="Georgia" charset="0"/>
                <a:cs typeface="Georgia" charset="0"/>
              </a:rPr>
              <a:t>, </a:t>
            </a:r>
            <a:r>
              <a:rPr lang="en-US" sz="2800" err="1">
                <a:latin typeface="Georgia" charset="0"/>
                <a:ea typeface="Georgia" charset="0"/>
                <a:cs typeface="Georgia" charset="0"/>
              </a:rPr>
              <a:t>diam</a:t>
            </a:r>
            <a:r>
              <a:rPr lang="en-US" sz="2800">
                <a:latin typeface="Georgia" charset="0"/>
                <a:ea typeface="Georgia" charset="0"/>
                <a:cs typeface="Georgia" charset="0"/>
              </a:rPr>
              <a:t> </a:t>
            </a:r>
            <a:r>
              <a:rPr lang="en-US" sz="2800" err="1">
                <a:latin typeface="Georgia" charset="0"/>
                <a:ea typeface="Georgia" charset="0"/>
                <a:cs typeface="Georgia" charset="0"/>
              </a:rPr>
              <a:t>rhoncus</a:t>
            </a:r>
            <a:r>
              <a:rPr lang="en-US" sz="2800">
                <a:latin typeface="Georgia" charset="0"/>
                <a:ea typeface="Georgia" charset="0"/>
                <a:cs typeface="Georgia" charset="0"/>
              </a:rPr>
              <a:t> cursus </a:t>
            </a:r>
            <a:r>
              <a:rPr lang="en-US" sz="2800" err="1">
                <a:latin typeface="Georgia" charset="0"/>
                <a:ea typeface="Georgia" charset="0"/>
                <a:cs typeface="Georgia" charset="0"/>
              </a:rPr>
              <a:t>vehicula</a:t>
            </a:r>
            <a:r>
              <a:rPr lang="en-US" sz="2800">
                <a:latin typeface="Georgia" charset="0"/>
                <a:ea typeface="Georgia" charset="0"/>
                <a:cs typeface="Georgia" charset="0"/>
              </a:rPr>
              <a:t>, ipsum </a:t>
            </a:r>
            <a:r>
              <a:rPr lang="en-US" sz="2800" err="1">
                <a:latin typeface="Georgia" charset="0"/>
                <a:ea typeface="Georgia" charset="0"/>
                <a:cs typeface="Georgia" charset="0"/>
              </a:rPr>
              <a:t>elit</a:t>
            </a:r>
            <a:r>
              <a:rPr lang="en-US" sz="2800">
                <a:latin typeface="Georgia" charset="0"/>
                <a:ea typeface="Georgia" charset="0"/>
                <a:cs typeface="Georgia" charset="0"/>
              </a:rPr>
              <a:t> </a:t>
            </a:r>
            <a:r>
              <a:rPr lang="en-US" sz="2800" err="1">
                <a:latin typeface="Georgia" charset="0"/>
                <a:ea typeface="Georgia" charset="0"/>
                <a:cs typeface="Georgia" charset="0"/>
              </a:rPr>
              <a:t>auctor</a:t>
            </a:r>
            <a:r>
              <a:rPr lang="en-US" sz="2800">
                <a:latin typeface="Georgia" charset="0"/>
                <a:ea typeface="Georgia" charset="0"/>
                <a:cs typeface="Georgia" charset="0"/>
              </a:rPr>
              <a:t> </a:t>
            </a:r>
            <a:r>
              <a:rPr lang="en-US" sz="2800" err="1">
                <a:latin typeface="Georgia" charset="0"/>
                <a:ea typeface="Georgia" charset="0"/>
                <a:cs typeface="Georgia" charset="0"/>
              </a:rPr>
              <a:t>odio</a:t>
            </a:r>
            <a:r>
              <a:rPr lang="en-US" sz="2800">
                <a:latin typeface="Georgia" charset="0"/>
                <a:ea typeface="Georgia" charset="0"/>
                <a:cs typeface="Georgia" charset="0"/>
              </a:rPr>
              <a:t>, </a:t>
            </a:r>
            <a:r>
              <a:rPr lang="en-US" sz="2800" err="1">
                <a:latin typeface="Georgia" charset="0"/>
                <a:ea typeface="Georgia" charset="0"/>
                <a:cs typeface="Georgia" charset="0"/>
              </a:rPr>
              <a:t>vestibulum</a:t>
            </a:r>
            <a:r>
              <a:rPr lang="en-US" sz="2800">
                <a:latin typeface="Georgia" charset="0"/>
                <a:ea typeface="Georgia" charset="0"/>
                <a:cs typeface="Georgia" charset="0"/>
              </a:rPr>
              <a:t> </a:t>
            </a:r>
            <a:r>
              <a:rPr lang="en-US" sz="2800" err="1">
                <a:latin typeface="Georgia" charset="0"/>
                <a:ea typeface="Georgia" charset="0"/>
                <a:cs typeface="Georgia" charset="0"/>
              </a:rPr>
              <a:t>tincidunt</a:t>
            </a:r>
            <a:r>
              <a:rPr lang="en-US" sz="2800">
                <a:latin typeface="Georgia" charset="0"/>
                <a:ea typeface="Georgia" charset="0"/>
                <a:cs typeface="Georgia" charset="0"/>
              </a:rPr>
              <a:t> </a:t>
            </a:r>
            <a:r>
              <a:rPr lang="en-US" sz="2800" err="1">
                <a:latin typeface="Georgia" charset="0"/>
                <a:ea typeface="Georgia" charset="0"/>
                <a:cs typeface="Georgia" charset="0"/>
              </a:rPr>
              <a:t>urna</a:t>
            </a:r>
            <a:r>
              <a:rPr lang="en-US" sz="2800">
                <a:latin typeface="Georgia" charset="0"/>
                <a:ea typeface="Georgia" charset="0"/>
                <a:cs typeface="Georgia" charset="0"/>
              </a:rPr>
              <a:t> </a:t>
            </a:r>
            <a:r>
              <a:rPr lang="en-US" sz="2800" err="1">
                <a:latin typeface="Georgia" charset="0"/>
                <a:ea typeface="Georgia" charset="0"/>
                <a:cs typeface="Georgia" charset="0"/>
              </a:rPr>
              <a:t>metus</a:t>
            </a:r>
            <a:r>
              <a:rPr lang="en-US" sz="2800">
                <a:latin typeface="Georgia" charset="0"/>
                <a:ea typeface="Georgia" charset="0"/>
                <a:cs typeface="Georgia" charset="0"/>
              </a:rPr>
              <a:t> </a:t>
            </a:r>
            <a:r>
              <a:rPr lang="en-US" sz="2800" err="1">
                <a:latin typeface="Georgia" charset="0"/>
                <a:ea typeface="Georgia" charset="0"/>
                <a:cs typeface="Georgia" charset="0"/>
              </a:rPr>
              <a:t>nec</a:t>
            </a:r>
            <a:r>
              <a:rPr lang="en-US" sz="2800">
                <a:latin typeface="Georgia" charset="0"/>
                <a:ea typeface="Georgia" charset="0"/>
                <a:cs typeface="Georgia" charset="0"/>
              </a:rPr>
              <a:t> lacus.</a:t>
            </a:r>
          </a:p>
          <a:p>
            <a:pPr lvl="0"/>
            <a:endParaRPr lang="en-US"/>
          </a:p>
        </p:txBody>
      </p:sp>
    </p:spTree>
    <p:extLst>
      <p:ext uri="{BB962C8B-B14F-4D97-AF65-F5344CB8AC3E}">
        <p14:creationId xmlns:p14="http://schemas.microsoft.com/office/powerpoint/2010/main" val="295841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ext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7C13A1-B3BD-4B07-AE93-14D5695FF740}"/>
              </a:ext>
            </a:extLst>
          </p:cNvPr>
          <p:cNvSpPr/>
          <p:nvPr userDrawn="1"/>
        </p:nvSpPr>
        <p:spPr>
          <a:xfrm>
            <a:off x="0" y="6135624"/>
            <a:ext cx="12192000" cy="722376"/>
          </a:xfrm>
          <a:prstGeom prst="rect">
            <a:avLst/>
          </a:prstGeom>
          <a:solidFill>
            <a:srgbClr val="D4E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5" name="Rectangle 24">
            <a:extLst>
              <a:ext uri="{FF2B5EF4-FFF2-40B4-BE49-F238E27FC236}">
                <a16:creationId xmlns:a16="http://schemas.microsoft.com/office/drawing/2014/main" id="{AE92ECA4-6688-42B0-B158-D760A303CFC6}"/>
              </a:ext>
            </a:extLst>
          </p:cNvPr>
          <p:cNvSpPr/>
          <p:nvPr userDrawn="1"/>
        </p:nvSpPr>
        <p:spPr>
          <a:xfrm>
            <a:off x="365760" y="274321"/>
            <a:ext cx="11460480" cy="5587815"/>
          </a:xfrm>
          <a:prstGeom prst="rect">
            <a:avLst/>
          </a:prstGeom>
          <a:noFill/>
          <a:ln w="15875">
            <a:solidFill>
              <a:srgbClr val="D4EF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8" name="Image 7">
            <a:extLst>
              <a:ext uri="{FF2B5EF4-FFF2-40B4-BE49-F238E27FC236}">
                <a16:creationId xmlns:a16="http://schemas.microsoft.com/office/drawing/2014/main" id="{79F6280B-7B3F-49C5-9355-9CBE6DC269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 y="64008"/>
            <a:ext cx="6423820" cy="978408"/>
          </a:xfrm>
          <a:prstGeom prst="rect">
            <a:avLst/>
          </a:prstGeom>
        </p:spPr>
      </p:pic>
      <p:sp>
        <p:nvSpPr>
          <p:cNvPr id="11" name="Espace réservé du texte 2">
            <a:extLst>
              <a:ext uri="{FF2B5EF4-FFF2-40B4-BE49-F238E27FC236}">
                <a16:creationId xmlns:a16="http://schemas.microsoft.com/office/drawing/2014/main" id="{0E38C587-4BC0-41CE-B065-E016D6AEB194}"/>
              </a:ext>
            </a:extLst>
          </p:cNvPr>
          <p:cNvSpPr>
            <a:spLocks noGrp="1"/>
          </p:cNvSpPr>
          <p:nvPr>
            <p:ph type="body" sz="quarter" idx="10" hasCustomPrompt="1"/>
          </p:nvPr>
        </p:nvSpPr>
        <p:spPr>
          <a:xfrm>
            <a:off x="681567" y="1963501"/>
            <a:ext cx="10828867" cy="3643960"/>
          </a:xfrm>
        </p:spPr>
        <p:txBody>
          <a:bodyPr/>
          <a:lstStyle>
            <a:lvl1pPr marL="457200" indent="-457200">
              <a:spcBef>
                <a:spcPts val="600"/>
              </a:spcBef>
              <a:spcAft>
                <a:spcPts val="600"/>
              </a:spcAft>
              <a:buFont typeface="Arial" panose="020B0604020202020204" pitchFamily="34" charset="0"/>
              <a:buChar char="•"/>
              <a:defRPr sz="2800">
                <a:latin typeface="+mn-lt"/>
                <a:cs typeface="Arial" panose="020B0604020202020204" pitchFamily="34" charset="0"/>
              </a:defRPr>
            </a:lvl1pPr>
          </a:lstStyle>
          <a:p>
            <a:pPr lvl="0"/>
            <a:r>
              <a:rPr lang="en-CA"/>
              <a:t>Text</a:t>
            </a:r>
          </a:p>
        </p:txBody>
      </p:sp>
      <p:sp>
        <p:nvSpPr>
          <p:cNvPr id="12" name="Espace réservé du texte 4">
            <a:extLst>
              <a:ext uri="{FF2B5EF4-FFF2-40B4-BE49-F238E27FC236}">
                <a16:creationId xmlns:a16="http://schemas.microsoft.com/office/drawing/2014/main" id="{76099102-A0DC-4AA6-B996-E4C35E64B15C}"/>
              </a:ext>
            </a:extLst>
          </p:cNvPr>
          <p:cNvSpPr>
            <a:spLocks noGrp="1"/>
          </p:cNvSpPr>
          <p:nvPr>
            <p:ph type="body" sz="quarter" idx="11" hasCustomPrompt="1"/>
          </p:nvPr>
        </p:nvSpPr>
        <p:spPr>
          <a:xfrm>
            <a:off x="681567" y="1180697"/>
            <a:ext cx="10828867" cy="644525"/>
          </a:xfrm>
        </p:spPr>
        <p:txBody>
          <a:bodyPr/>
          <a:lstStyle>
            <a:lvl1pPr marL="0" indent="0">
              <a:buNone/>
              <a:defRPr sz="3600" b="1">
                <a:solidFill>
                  <a:srgbClr val="273583"/>
                </a:solidFill>
                <a:latin typeface="+mn-lt"/>
              </a:defRPr>
            </a:lvl1pPr>
          </a:lstStyle>
          <a:p>
            <a:pPr lvl="0"/>
            <a:r>
              <a:rPr lang="en-CA"/>
              <a:t>Title</a:t>
            </a:r>
            <a:endParaRPr lang="fr-CA"/>
          </a:p>
        </p:txBody>
      </p:sp>
      <p:sp>
        <p:nvSpPr>
          <p:cNvPr id="13" name="Espace réservé du texte 20">
            <a:extLst>
              <a:ext uri="{FF2B5EF4-FFF2-40B4-BE49-F238E27FC236}">
                <a16:creationId xmlns:a16="http://schemas.microsoft.com/office/drawing/2014/main" id="{A438B142-F934-4FD3-A741-92B9856D9C7B}"/>
              </a:ext>
            </a:extLst>
          </p:cNvPr>
          <p:cNvSpPr>
            <a:spLocks noGrp="1"/>
          </p:cNvSpPr>
          <p:nvPr>
            <p:ph type="body" sz="quarter" idx="17"/>
          </p:nvPr>
        </p:nvSpPr>
        <p:spPr>
          <a:xfrm>
            <a:off x="3445997" y="292577"/>
            <a:ext cx="2464632" cy="506413"/>
          </a:xfrm>
          <a:solidFill>
            <a:srgbClr val="273583">
              <a:alpha val="69804"/>
            </a:srgbClr>
          </a:solidFill>
        </p:spPr>
        <p:txBody>
          <a:bodyPr>
            <a:normAutofit/>
          </a:bodyPr>
          <a:lstStyle>
            <a:lvl1pPr marL="0" indent="0">
              <a:buNone/>
              <a:defRPr sz="100">
                <a:solidFill>
                  <a:srgbClr val="253583">
                    <a:alpha val="0"/>
                  </a:srgbClr>
                </a:solidFill>
              </a:defRPr>
            </a:lvl1pPr>
          </a:lstStyle>
          <a:p>
            <a:pPr lvl="0"/>
            <a:endParaRPr lang="fr-CA"/>
          </a:p>
        </p:txBody>
      </p:sp>
      <p:sp>
        <p:nvSpPr>
          <p:cNvPr id="14" name="Espace réservé du texte 20">
            <a:extLst>
              <a:ext uri="{FF2B5EF4-FFF2-40B4-BE49-F238E27FC236}">
                <a16:creationId xmlns:a16="http://schemas.microsoft.com/office/drawing/2014/main" id="{EED780F7-C46A-4234-ABA7-8F9083244A87}"/>
              </a:ext>
            </a:extLst>
          </p:cNvPr>
          <p:cNvSpPr>
            <a:spLocks noGrp="1"/>
          </p:cNvSpPr>
          <p:nvPr>
            <p:ph type="body" sz="quarter" idx="18"/>
          </p:nvPr>
        </p:nvSpPr>
        <p:spPr>
          <a:xfrm>
            <a:off x="957076" y="292577"/>
            <a:ext cx="1531864" cy="506413"/>
          </a:xfrm>
          <a:solidFill>
            <a:srgbClr val="273583">
              <a:alpha val="69804"/>
            </a:srgbClr>
          </a:solidFill>
        </p:spPr>
        <p:txBody>
          <a:bodyPr>
            <a:normAutofit/>
          </a:bodyPr>
          <a:lstStyle>
            <a:lvl1pPr marL="0" indent="0">
              <a:buNone/>
              <a:defRPr sz="100">
                <a:solidFill>
                  <a:srgbClr val="253583">
                    <a:alpha val="0"/>
                  </a:srgbClr>
                </a:solidFill>
              </a:defRPr>
            </a:lvl1pPr>
          </a:lstStyle>
          <a:p>
            <a:pPr lvl="0"/>
            <a:endParaRPr lang="fr-CA"/>
          </a:p>
        </p:txBody>
      </p:sp>
      <p:grpSp>
        <p:nvGrpSpPr>
          <p:cNvPr id="15" name="Groupe 14">
            <a:extLst>
              <a:ext uri="{FF2B5EF4-FFF2-40B4-BE49-F238E27FC236}">
                <a16:creationId xmlns:a16="http://schemas.microsoft.com/office/drawing/2014/main" id="{09B1D1FF-BE2F-4C1A-AA8C-C093C402BD39}"/>
              </a:ext>
            </a:extLst>
          </p:cNvPr>
          <p:cNvGrpSpPr/>
          <p:nvPr userDrawn="1"/>
        </p:nvGrpSpPr>
        <p:grpSpPr>
          <a:xfrm>
            <a:off x="9009626" y="6219580"/>
            <a:ext cx="3008340" cy="560327"/>
            <a:chOff x="6757206" y="6219568"/>
            <a:chExt cx="2256255" cy="560326"/>
          </a:xfrm>
        </p:grpSpPr>
        <p:pic>
          <p:nvPicPr>
            <p:cNvPr id="16" name="Image 15">
              <a:extLst>
                <a:ext uri="{FF2B5EF4-FFF2-40B4-BE49-F238E27FC236}">
                  <a16:creationId xmlns:a16="http://schemas.microsoft.com/office/drawing/2014/main" id="{30D4B399-D356-49DE-8C13-9449A1ED588C}"/>
                </a:ext>
              </a:extLst>
            </p:cNvPr>
            <p:cNvPicPr>
              <a:picLocks noChangeAspect="1"/>
            </p:cNvPicPr>
            <p:nvPr/>
          </p:nvPicPr>
          <p:blipFill>
            <a:blip r:embed="rId3"/>
            <a:stretch>
              <a:fillRect/>
            </a:stretch>
          </p:blipFill>
          <p:spPr>
            <a:xfrm>
              <a:off x="8271545" y="6223308"/>
              <a:ext cx="741916" cy="556586"/>
            </a:xfrm>
            <a:prstGeom prst="rect">
              <a:avLst/>
            </a:prstGeom>
          </p:spPr>
        </p:pic>
        <p:pic>
          <p:nvPicPr>
            <p:cNvPr id="18" name="Image 17">
              <a:extLst>
                <a:ext uri="{FF2B5EF4-FFF2-40B4-BE49-F238E27FC236}">
                  <a16:creationId xmlns:a16="http://schemas.microsoft.com/office/drawing/2014/main" id="{E7494319-54CA-4A42-97BB-F62BFD325E5E}"/>
                </a:ext>
              </a:extLst>
            </p:cNvPr>
            <p:cNvPicPr>
              <a:picLocks noChangeAspect="1"/>
            </p:cNvPicPr>
            <p:nvPr/>
          </p:nvPicPr>
          <p:blipFill>
            <a:blip r:embed="rId4"/>
            <a:stretch>
              <a:fillRect/>
            </a:stretch>
          </p:blipFill>
          <p:spPr>
            <a:xfrm>
              <a:off x="6757206" y="6287889"/>
              <a:ext cx="1171316" cy="381359"/>
            </a:xfrm>
            <a:prstGeom prst="rect">
              <a:avLst/>
            </a:prstGeom>
          </p:spPr>
        </p:pic>
        <p:cxnSp>
          <p:nvCxnSpPr>
            <p:cNvPr id="19" name="Connecteur droit 18">
              <a:extLst>
                <a:ext uri="{FF2B5EF4-FFF2-40B4-BE49-F238E27FC236}">
                  <a16:creationId xmlns:a16="http://schemas.microsoft.com/office/drawing/2014/main" id="{2BABD240-0F4D-4D2A-BFCE-0E7C6BA33748}"/>
                </a:ext>
              </a:extLst>
            </p:cNvPr>
            <p:cNvCxnSpPr/>
            <p:nvPr/>
          </p:nvCxnSpPr>
          <p:spPr>
            <a:xfrm>
              <a:off x="8023654" y="6219568"/>
              <a:ext cx="0" cy="527221"/>
            </a:xfrm>
            <a:prstGeom prst="line">
              <a:avLst/>
            </a:prstGeom>
            <a:ln>
              <a:solidFill>
                <a:srgbClr val="27358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527221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4E459-12E2-1020-6C98-34F5339526AD}"/>
              </a:ext>
            </a:extLst>
          </p:cNvPr>
          <p:cNvSpPr>
            <a:spLocks noGrp="1"/>
          </p:cNvSpPr>
          <p:nvPr>
            <p:ph type="title" hasCustomPrompt="1"/>
          </p:nvPr>
        </p:nvSpPr>
        <p:spPr/>
        <p:txBody>
          <a:bodyPr/>
          <a:lstStyle>
            <a:lvl1pPr>
              <a:defRPr>
                <a:latin typeface="+mj-lt"/>
              </a:defRPr>
            </a:lvl1pPr>
          </a:lstStyle>
          <a:p>
            <a:r>
              <a:rPr lang="en-US"/>
              <a:t>Title</a:t>
            </a:r>
            <a:endParaRPr lang="en-CA"/>
          </a:p>
        </p:txBody>
      </p:sp>
      <p:sp>
        <p:nvSpPr>
          <p:cNvPr id="3" name="Content Placeholder 2">
            <a:extLst>
              <a:ext uri="{FF2B5EF4-FFF2-40B4-BE49-F238E27FC236}">
                <a16:creationId xmlns:a16="http://schemas.microsoft.com/office/drawing/2014/main" id="{F898598B-2688-9472-5DA2-19BAB55519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descr="A blue and black logo&#10;&#10;Description automatically generated">
            <a:extLst>
              <a:ext uri="{FF2B5EF4-FFF2-40B4-BE49-F238E27FC236}">
                <a16:creationId xmlns:a16="http://schemas.microsoft.com/office/drawing/2014/main" id="{F72713C6-BBE5-8F3E-000C-BE433472E9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5618" y="6068499"/>
            <a:ext cx="1304684" cy="486801"/>
          </a:xfrm>
          <a:prstGeom prst="rect">
            <a:avLst/>
          </a:prstGeom>
        </p:spPr>
      </p:pic>
      <p:pic>
        <p:nvPicPr>
          <p:cNvPr id="8" name="Picture 7" descr="A cow with a leaf on it&#10;&#10;Description automatically generated">
            <a:extLst>
              <a:ext uri="{FF2B5EF4-FFF2-40B4-BE49-F238E27FC236}">
                <a16:creationId xmlns:a16="http://schemas.microsoft.com/office/drawing/2014/main" id="{561A2952-C694-256F-5A9C-D7A411D3FC0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7449" y="5863830"/>
            <a:ext cx="602041" cy="825841"/>
          </a:xfrm>
          <a:prstGeom prst="rect">
            <a:avLst/>
          </a:prstGeom>
        </p:spPr>
      </p:pic>
    </p:spTree>
    <p:extLst>
      <p:ext uri="{BB962C8B-B14F-4D97-AF65-F5344CB8AC3E}">
        <p14:creationId xmlns:p14="http://schemas.microsoft.com/office/powerpoint/2010/main" val="19823985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White 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1301A88-AEB1-3E81-472C-D91798378509}"/>
              </a:ext>
            </a:extLst>
          </p:cNvPr>
          <p:cNvSpPr>
            <a:spLocks noGrp="1"/>
          </p:cNvSpPr>
          <p:nvPr>
            <p:ph type="pic" sz="quarter" idx="10"/>
          </p:nvPr>
        </p:nvSpPr>
        <p:spPr>
          <a:xfrm>
            <a:off x="0" y="0"/>
            <a:ext cx="12192000" cy="6858000"/>
          </a:xfrm>
        </p:spPr>
        <p:txBody>
          <a:bodyPr/>
          <a:lstStyle/>
          <a:p>
            <a:r>
              <a:rPr lang="en-US"/>
              <a:t>Click icon to add picture</a:t>
            </a:r>
          </a:p>
        </p:txBody>
      </p:sp>
      <p:sp>
        <p:nvSpPr>
          <p:cNvPr id="2" name="Slide Number Placeholder 5">
            <a:extLst>
              <a:ext uri="{FF2B5EF4-FFF2-40B4-BE49-F238E27FC236}">
                <a16:creationId xmlns:a16="http://schemas.microsoft.com/office/drawing/2014/main" id="{817C042F-7814-1A0C-94E0-A3F58B2AB3FE}"/>
              </a:ext>
            </a:extLst>
          </p:cNvPr>
          <p:cNvSpPr>
            <a:spLocks noGrp="1"/>
          </p:cNvSpPr>
          <p:nvPr>
            <p:ph type="sldNum" sz="quarter" idx="12"/>
          </p:nvPr>
        </p:nvSpPr>
        <p:spPr>
          <a:xfrm>
            <a:off x="11562080" y="6492875"/>
            <a:ext cx="513080" cy="365125"/>
          </a:xfrm>
          <a:prstGeom prst="rect">
            <a:avLst/>
          </a:prstGeom>
        </p:spPr>
        <p:txBody>
          <a:bodyPr/>
          <a:lstStyle>
            <a:lvl1pPr algn="ctr">
              <a:defRPr sz="1400">
                <a:solidFill>
                  <a:schemeClr val="bg2">
                    <a:lumMod val="75000"/>
                  </a:schemeClr>
                </a:solidFill>
              </a:defRPr>
            </a:lvl1pPr>
          </a:lstStyle>
          <a:p>
            <a:fld id="{91518ED6-E9A8-B94C-9BE7-5A562E5368F0}" type="slidenum">
              <a:rPr lang="en-US" smtClean="0"/>
              <a:pPr/>
              <a:t>‹N°›</a:t>
            </a:fld>
            <a:endParaRPr lang="en-US"/>
          </a:p>
        </p:txBody>
      </p:sp>
    </p:spTree>
    <p:extLst>
      <p:ext uri="{BB962C8B-B14F-4D97-AF65-F5344CB8AC3E}">
        <p14:creationId xmlns:p14="http://schemas.microsoft.com/office/powerpoint/2010/main" val="2593905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85A899-6A82-3C23-627C-9DB727F301F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23304" y="307794"/>
            <a:ext cx="937352" cy="735194"/>
          </a:xfrm>
          <a:prstGeom prst="rect">
            <a:avLst/>
          </a:prstGeom>
        </p:spPr>
      </p:pic>
      <p:sp>
        <p:nvSpPr>
          <p:cNvPr id="6" name="Title 1">
            <a:extLst>
              <a:ext uri="{FF2B5EF4-FFF2-40B4-BE49-F238E27FC236}">
                <a16:creationId xmlns:a16="http://schemas.microsoft.com/office/drawing/2014/main" id="{B045A18E-76F6-CDC3-2351-CCFF8F0E245E}"/>
              </a:ext>
            </a:extLst>
          </p:cNvPr>
          <p:cNvSpPr>
            <a:spLocks noGrp="1"/>
          </p:cNvSpPr>
          <p:nvPr>
            <p:ph type="title"/>
          </p:nvPr>
        </p:nvSpPr>
        <p:spPr>
          <a:xfrm>
            <a:off x="523240" y="100965"/>
            <a:ext cx="7371080" cy="1325563"/>
          </a:xfrm>
        </p:spPr>
        <p:txBody>
          <a:bodyPr/>
          <a:lstStyle/>
          <a:p>
            <a:r>
              <a:rPr lang="en-US"/>
              <a:t>Click to edit Master title style</a:t>
            </a:r>
          </a:p>
        </p:txBody>
      </p:sp>
      <p:cxnSp>
        <p:nvCxnSpPr>
          <p:cNvPr id="7" name="Straight Connector 6">
            <a:extLst>
              <a:ext uri="{FF2B5EF4-FFF2-40B4-BE49-F238E27FC236}">
                <a16:creationId xmlns:a16="http://schemas.microsoft.com/office/drawing/2014/main" id="{FD8ABE61-7F62-D555-CE84-7D764B9C7CB6}"/>
              </a:ext>
            </a:extLst>
          </p:cNvPr>
          <p:cNvCxnSpPr>
            <a:cxnSpLocks/>
          </p:cNvCxnSpPr>
          <p:nvPr userDrawn="1"/>
        </p:nvCxnSpPr>
        <p:spPr>
          <a:xfrm>
            <a:off x="600075" y="1114427"/>
            <a:ext cx="1628775" cy="0"/>
          </a:xfrm>
          <a:prstGeom prst="line">
            <a:avLst/>
          </a:prstGeom>
          <a:ln w="69850">
            <a:solidFill>
              <a:srgbClr val="FFC72C"/>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A8991EA-92ED-23C3-C9A7-F39864170501}"/>
              </a:ext>
            </a:extLst>
          </p:cNvPr>
          <p:cNvSpPr>
            <a:spLocks noGrp="1"/>
          </p:cNvSpPr>
          <p:nvPr>
            <p:ph idx="1"/>
          </p:nvPr>
        </p:nvSpPr>
        <p:spPr>
          <a:xfrm>
            <a:off x="543560" y="1825625"/>
            <a:ext cx="10896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654F4165-3F07-C974-7698-2B25B205FA0C}"/>
              </a:ext>
            </a:extLst>
          </p:cNvPr>
          <p:cNvSpPr>
            <a:spLocks noGrp="1"/>
          </p:cNvSpPr>
          <p:nvPr>
            <p:ph type="sldNum" sz="quarter" idx="12"/>
          </p:nvPr>
        </p:nvSpPr>
        <p:spPr>
          <a:xfrm>
            <a:off x="11562080" y="6492875"/>
            <a:ext cx="513080" cy="365125"/>
          </a:xfrm>
          <a:prstGeom prst="rect">
            <a:avLst/>
          </a:prstGeom>
        </p:spPr>
        <p:txBody>
          <a:bodyPr/>
          <a:lstStyle>
            <a:lvl1pPr algn="ctr">
              <a:defRPr sz="1400">
                <a:solidFill>
                  <a:schemeClr val="bg2">
                    <a:lumMod val="75000"/>
                  </a:schemeClr>
                </a:solidFill>
              </a:defRPr>
            </a:lvl1pPr>
          </a:lstStyle>
          <a:p>
            <a:fld id="{91518ED6-E9A8-B94C-9BE7-5A562E5368F0}" type="slidenum">
              <a:rPr lang="en-US" smtClean="0"/>
              <a:pPr/>
              <a:t>‹N°›</a:t>
            </a:fld>
            <a:endParaRPr lang="en-US"/>
          </a:p>
        </p:txBody>
      </p:sp>
      <p:pic>
        <p:nvPicPr>
          <p:cNvPr id="3" name="Picture 2">
            <a:extLst>
              <a:ext uri="{FF2B5EF4-FFF2-40B4-BE49-F238E27FC236}">
                <a16:creationId xmlns:a16="http://schemas.microsoft.com/office/drawing/2014/main" id="{291F333D-2249-BF03-4AA0-A671C6C8FC5F}"/>
              </a:ext>
            </a:extLst>
          </p:cNvPr>
          <p:cNvPicPr>
            <a:picLocks noChangeAspect="1"/>
          </p:cNvPicPr>
          <p:nvPr userDrawn="1"/>
        </p:nvPicPr>
        <p:blipFill>
          <a:blip r:embed="rId3">
            <a:alphaModFix amt="26000"/>
          </a:blip>
          <a:stretch>
            <a:fillRect/>
          </a:stretch>
        </p:blipFill>
        <p:spPr>
          <a:xfrm>
            <a:off x="0" y="5600104"/>
            <a:ext cx="12192000" cy="1137165"/>
          </a:xfrm>
          <a:prstGeom prst="rect">
            <a:avLst/>
          </a:prstGeom>
        </p:spPr>
      </p:pic>
    </p:spTree>
    <p:extLst>
      <p:ext uri="{BB962C8B-B14F-4D97-AF65-F5344CB8AC3E}">
        <p14:creationId xmlns:p14="http://schemas.microsoft.com/office/powerpoint/2010/main" val="3925726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apositiv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4BB253-3821-477A-B18F-8EEDE9E57A58}"/>
              </a:ext>
            </a:extLst>
          </p:cNvPr>
          <p:cNvSpPr/>
          <p:nvPr userDrawn="1"/>
        </p:nvSpPr>
        <p:spPr>
          <a:xfrm>
            <a:off x="-1" y="6316217"/>
            <a:ext cx="12191999" cy="541782"/>
          </a:xfrm>
          <a:prstGeom prst="rect">
            <a:avLst/>
          </a:prstGeom>
          <a:solidFill>
            <a:srgbClr val="D4EFF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013"/>
          </a:p>
        </p:txBody>
      </p:sp>
      <p:pic>
        <p:nvPicPr>
          <p:cNvPr id="12" name="Image 11">
            <a:extLst>
              <a:ext uri="{FF2B5EF4-FFF2-40B4-BE49-F238E27FC236}">
                <a16:creationId xmlns:a16="http://schemas.microsoft.com/office/drawing/2014/main" id="{6CA4CB96-5128-46B8-81C0-53D67A9513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48006"/>
            <a:ext cx="4721627" cy="958864"/>
          </a:xfrm>
          <a:prstGeom prst="rect">
            <a:avLst/>
          </a:prstGeom>
        </p:spPr>
      </p:pic>
      <p:grpSp>
        <p:nvGrpSpPr>
          <p:cNvPr id="13" name="Groupe 12">
            <a:extLst>
              <a:ext uri="{FF2B5EF4-FFF2-40B4-BE49-F238E27FC236}">
                <a16:creationId xmlns:a16="http://schemas.microsoft.com/office/drawing/2014/main" id="{61F91D55-0FF6-4891-86BD-32BE6065385C}"/>
              </a:ext>
            </a:extLst>
          </p:cNvPr>
          <p:cNvGrpSpPr/>
          <p:nvPr userDrawn="1"/>
        </p:nvGrpSpPr>
        <p:grpSpPr>
          <a:xfrm>
            <a:off x="10357881" y="6382388"/>
            <a:ext cx="1737504" cy="426065"/>
            <a:chOff x="7290486" y="4668642"/>
            <a:chExt cx="1737504" cy="426065"/>
          </a:xfrm>
        </p:grpSpPr>
        <p:pic>
          <p:nvPicPr>
            <p:cNvPr id="14" name="Image 13">
              <a:extLst>
                <a:ext uri="{FF2B5EF4-FFF2-40B4-BE49-F238E27FC236}">
                  <a16:creationId xmlns:a16="http://schemas.microsoft.com/office/drawing/2014/main" id="{4A2FA8DA-BAAC-4490-B44B-399E2A346C77}"/>
                </a:ext>
              </a:extLst>
            </p:cNvPr>
            <p:cNvPicPr>
              <a:picLocks noChangeAspect="1"/>
            </p:cNvPicPr>
            <p:nvPr/>
          </p:nvPicPr>
          <p:blipFill>
            <a:blip r:embed="rId3"/>
            <a:stretch>
              <a:fillRect/>
            </a:stretch>
          </p:blipFill>
          <p:spPr>
            <a:xfrm>
              <a:off x="8460055" y="4668642"/>
              <a:ext cx="567935" cy="426065"/>
            </a:xfrm>
            <a:prstGeom prst="rect">
              <a:avLst/>
            </a:prstGeom>
          </p:spPr>
        </p:pic>
        <p:pic>
          <p:nvPicPr>
            <p:cNvPr id="15" name="Image 14">
              <a:extLst>
                <a:ext uri="{FF2B5EF4-FFF2-40B4-BE49-F238E27FC236}">
                  <a16:creationId xmlns:a16="http://schemas.microsoft.com/office/drawing/2014/main" id="{7EA8C5BE-5E57-4951-B939-67A1A00B444C}"/>
                </a:ext>
              </a:extLst>
            </p:cNvPr>
            <p:cNvPicPr>
              <a:picLocks noChangeAspect="1"/>
            </p:cNvPicPr>
            <p:nvPr/>
          </p:nvPicPr>
          <p:blipFill>
            <a:blip r:embed="rId4"/>
            <a:stretch>
              <a:fillRect/>
            </a:stretch>
          </p:blipFill>
          <p:spPr>
            <a:xfrm>
              <a:off x="7290486" y="4711060"/>
              <a:ext cx="929841" cy="302739"/>
            </a:xfrm>
            <a:prstGeom prst="rect">
              <a:avLst/>
            </a:prstGeom>
          </p:spPr>
        </p:pic>
        <p:cxnSp>
          <p:nvCxnSpPr>
            <p:cNvPr id="16" name="Connecteur droit 15">
              <a:extLst>
                <a:ext uri="{FF2B5EF4-FFF2-40B4-BE49-F238E27FC236}">
                  <a16:creationId xmlns:a16="http://schemas.microsoft.com/office/drawing/2014/main" id="{1FEC523B-469F-4D3F-A2E6-94DBFDFE566A}"/>
                </a:ext>
              </a:extLst>
            </p:cNvPr>
            <p:cNvCxnSpPr/>
            <p:nvPr/>
          </p:nvCxnSpPr>
          <p:spPr>
            <a:xfrm>
              <a:off x="8272849" y="4670854"/>
              <a:ext cx="0" cy="407773"/>
            </a:xfrm>
            <a:prstGeom prst="line">
              <a:avLst/>
            </a:prstGeom>
            <a:ln>
              <a:solidFill>
                <a:srgbClr val="25358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59566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page module">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1608498-D3B2-4DD8-B8ED-5A2D2926A9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8314" y="0"/>
            <a:ext cx="12200314" cy="6290631"/>
          </a:xfrm>
          <a:prstGeom prst="rect">
            <a:avLst/>
          </a:prstGeom>
        </p:spPr>
      </p:pic>
      <p:sp>
        <p:nvSpPr>
          <p:cNvPr id="3" name="Rectangle 2">
            <a:extLst>
              <a:ext uri="{FF2B5EF4-FFF2-40B4-BE49-F238E27FC236}">
                <a16:creationId xmlns:a16="http://schemas.microsoft.com/office/drawing/2014/main" id="{52B688D0-0BC1-4AA5-B8E5-3FE6E4EF602A}"/>
              </a:ext>
            </a:extLst>
          </p:cNvPr>
          <p:cNvSpPr/>
          <p:nvPr userDrawn="1"/>
        </p:nvSpPr>
        <p:spPr>
          <a:xfrm>
            <a:off x="-8314" y="6290631"/>
            <a:ext cx="12200314" cy="567369"/>
          </a:xfrm>
          <a:prstGeom prst="rect">
            <a:avLst/>
          </a:prstGeom>
          <a:solidFill>
            <a:srgbClr val="D4EFF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013"/>
          </a:p>
        </p:txBody>
      </p:sp>
      <p:pic>
        <p:nvPicPr>
          <p:cNvPr id="8" name="Image 7">
            <a:extLst>
              <a:ext uri="{FF2B5EF4-FFF2-40B4-BE49-F238E27FC236}">
                <a16:creationId xmlns:a16="http://schemas.microsoft.com/office/drawing/2014/main" id="{ED6FAEBA-96B8-4B6E-8DA3-4067B6518C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11" y="48006"/>
            <a:ext cx="4721627" cy="958864"/>
          </a:xfrm>
          <a:prstGeom prst="rect">
            <a:avLst/>
          </a:prstGeom>
        </p:spPr>
      </p:pic>
      <p:cxnSp>
        <p:nvCxnSpPr>
          <p:cNvPr id="9" name="Connecteur droit 8">
            <a:extLst>
              <a:ext uri="{FF2B5EF4-FFF2-40B4-BE49-F238E27FC236}">
                <a16:creationId xmlns:a16="http://schemas.microsoft.com/office/drawing/2014/main" id="{C8DDA224-9C33-445E-9879-142411A8FE68}"/>
              </a:ext>
            </a:extLst>
          </p:cNvPr>
          <p:cNvCxnSpPr>
            <a:cxnSpLocks/>
          </p:cNvCxnSpPr>
          <p:nvPr userDrawn="1"/>
        </p:nvCxnSpPr>
        <p:spPr>
          <a:xfrm>
            <a:off x="6091843" y="2892109"/>
            <a:ext cx="0" cy="32403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Espace réservé du texte 20">
            <a:extLst>
              <a:ext uri="{FF2B5EF4-FFF2-40B4-BE49-F238E27FC236}">
                <a16:creationId xmlns:a16="http://schemas.microsoft.com/office/drawing/2014/main" id="{D006D0A9-C7BE-4E50-AF37-95BF289FFC03}"/>
              </a:ext>
            </a:extLst>
          </p:cNvPr>
          <p:cNvSpPr>
            <a:spLocks noGrp="1"/>
          </p:cNvSpPr>
          <p:nvPr>
            <p:ph type="body" sz="quarter" idx="17"/>
          </p:nvPr>
        </p:nvSpPr>
        <p:spPr>
          <a:xfrm>
            <a:off x="2501899" y="238207"/>
            <a:ext cx="1896099" cy="506413"/>
          </a:xfrm>
          <a:solidFill>
            <a:srgbClr val="273583">
              <a:alpha val="69804"/>
            </a:srgbClr>
          </a:solidFill>
        </p:spPr>
        <p:txBody>
          <a:bodyPr>
            <a:normAutofit/>
          </a:bodyPr>
          <a:lstStyle>
            <a:lvl1pPr marL="0" indent="0">
              <a:buNone/>
              <a:defRPr sz="100">
                <a:solidFill>
                  <a:srgbClr val="253583">
                    <a:alpha val="0"/>
                  </a:srgbClr>
                </a:solidFill>
              </a:defRPr>
            </a:lvl1pPr>
          </a:lstStyle>
          <a:p>
            <a:pPr lvl="0"/>
            <a:endParaRPr lang="fr-CA"/>
          </a:p>
        </p:txBody>
      </p:sp>
      <p:sp>
        <p:nvSpPr>
          <p:cNvPr id="20" name="Espace réservé du texte 20">
            <a:extLst>
              <a:ext uri="{FF2B5EF4-FFF2-40B4-BE49-F238E27FC236}">
                <a16:creationId xmlns:a16="http://schemas.microsoft.com/office/drawing/2014/main" id="{49EA717C-D8CF-49FF-9A23-8398C02E884A}"/>
              </a:ext>
            </a:extLst>
          </p:cNvPr>
          <p:cNvSpPr>
            <a:spLocks noGrp="1"/>
          </p:cNvSpPr>
          <p:nvPr>
            <p:ph type="body" sz="quarter" idx="18"/>
          </p:nvPr>
        </p:nvSpPr>
        <p:spPr>
          <a:xfrm>
            <a:off x="651850" y="259225"/>
            <a:ext cx="1158424" cy="506413"/>
          </a:xfrm>
          <a:solidFill>
            <a:srgbClr val="273583">
              <a:alpha val="69804"/>
            </a:srgbClr>
          </a:solidFill>
        </p:spPr>
        <p:txBody>
          <a:bodyPr>
            <a:normAutofit/>
          </a:bodyPr>
          <a:lstStyle>
            <a:lvl1pPr marL="0" indent="0">
              <a:buNone/>
              <a:defRPr sz="100">
                <a:solidFill>
                  <a:srgbClr val="253583">
                    <a:alpha val="0"/>
                  </a:srgbClr>
                </a:solidFill>
              </a:defRPr>
            </a:lvl1pPr>
          </a:lstStyle>
          <a:p>
            <a:pPr lvl="0"/>
            <a:endParaRPr lang="fr-CA"/>
          </a:p>
        </p:txBody>
      </p:sp>
      <p:sp>
        <p:nvSpPr>
          <p:cNvPr id="22" name="Espace réservé du texte 50">
            <a:extLst>
              <a:ext uri="{FF2B5EF4-FFF2-40B4-BE49-F238E27FC236}">
                <a16:creationId xmlns:a16="http://schemas.microsoft.com/office/drawing/2014/main" id="{8B914B18-1E35-4C5E-89D1-ACF4B7AEDD9A}"/>
              </a:ext>
            </a:extLst>
          </p:cNvPr>
          <p:cNvSpPr>
            <a:spLocks noGrp="1"/>
          </p:cNvSpPr>
          <p:nvPr>
            <p:ph type="body" sz="quarter" idx="12" hasCustomPrompt="1"/>
          </p:nvPr>
        </p:nvSpPr>
        <p:spPr>
          <a:xfrm>
            <a:off x="439737" y="4305396"/>
            <a:ext cx="5113163" cy="1074458"/>
          </a:xfrm>
        </p:spPr>
        <p:txBody>
          <a:bodyPr>
            <a:noAutofit/>
          </a:bodyPr>
          <a:lstStyle>
            <a:lvl1pPr marL="0" indent="0">
              <a:buNone/>
              <a:defRPr sz="6000" b="1">
                <a:solidFill>
                  <a:schemeClr val="bg1"/>
                </a:solidFill>
                <a:latin typeface="+mn-lt"/>
                <a:cs typeface="Arial" panose="020B0604020202020204" pitchFamily="34" charset="0"/>
              </a:defRPr>
            </a:lvl1pPr>
          </a:lstStyle>
          <a:p>
            <a:pPr lvl="0"/>
            <a:r>
              <a:rPr lang="fr-CA" err="1"/>
              <a:t>Title</a:t>
            </a:r>
            <a:r>
              <a:rPr lang="fr-CA"/>
              <a:t> of </a:t>
            </a:r>
            <a:r>
              <a:rPr lang="fr-CA" err="1"/>
              <a:t>presentation</a:t>
            </a:r>
            <a:endParaRPr lang="fr-CA"/>
          </a:p>
        </p:txBody>
      </p:sp>
      <p:sp>
        <p:nvSpPr>
          <p:cNvPr id="24" name="Espace réservé du texte 50">
            <a:extLst>
              <a:ext uri="{FF2B5EF4-FFF2-40B4-BE49-F238E27FC236}">
                <a16:creationId xmlns:a16="http://schemas.microsoft.com/office/drawing/2014/main" id="{136DF31E-84C0-45A6-8207-A272A13C554A}"/>
              </a:ext>
            </a:extLst>
          </p:cNvPr>
          <p:cNvSpPr>
            <a:spLocks noGrp="1"/>
          </p:cNvSpPr>
          <p:nvPr>
            <p:ph type="body" sz="quarter" idx="15" hasCustomPrompt="1"/>
          </p:nvPr>
        </p:nvSpPr>
        <p:spPr>
          <a:xfrm>
            <a:off x="6639854" y="4305396"/>
            <a:ext cx="5113163" cy="1076400"/>
          </a:xfrm>
        </p:spPr>
        <p:txBody>
          <a:bodyPr>
            <a:noAutofit/>
          </a:bodyPr>
          <a:lstStyle>
            <a:lvl1pPr marL="0" indent="0">
              <a:buNone/>
              <a:defRPr sz="6000" b="1">
                <a:solidFill>
                  <a:schemeClr val="bg1"/>
                </a:solidFill>
                <a:latin typeface="+mn-lt"/>
                <a:cs typeface="Arial" panose="020B0604020202020204" pitchFamily="34" charset="0"/>
              </a:defRPr>
            </a:lvl1pPr>
          </a:lstStyle>
          <a:p>
            <a:pPr lvl="0"/>
            <a:r>
              <a:rPr lang="fr-CA"/>
              <a:t>Titre de présentation</a:t>
            </a:r>
          </a:p>
        </p:txBody>
      </p:sp>
      <p:sp>
        <p:nvSpPr>
          <p:cNvPr id="17" name="Espace réservé du texte 50">
            <a:extLst>
              <a:ext uri="{FF2B5EF4-FFF2-40B4-BE49-F238E27FC236}">
                <a16:creationId xmlns:a16="http://schemas.microsoft.com/office/drawing/2014/main" id="{905812C5-E2FF-4DEA-AD94-99CF5B10902A}"/>
              </a:ext>
            </a:extLst>
          </p:cNvPr>
          <p:cNvSpPr>
            <a:spLocks noGrp="1"/>
          </p:cNvSpPr>
          <p:nvPr>
            <p:ph type="body" sz="quarter" idx="19" hasCustomPrompt="1"/>
          </p:nvPr>
        </p:nvSpPr>
        <p:spPr>
          <a:xfrm>
            <a:off x="422358" y="3150524"/>
            <a:ext cx="5113163" cy="570576"/>
          </a:xfrm>
        </p:spPr>
        <p:txBody>
          <a:bodyPr>
            <a:noAutofit/>
          </a:bodyPr>
          <a:lstStyle>
            <a:lvl1pPr marL="0" indent="0">
              <a:buNone/>
              <a:defRPr sz="3600" b="0">
                <a:solidFill>
                  <a:schemeClr val="bg1"/>
                </a:solidFill>
                <a:latin typeface="+mn-lt"/>
                <a:cs typeface="Arial" panose="020B0604020202020204" pitchFamily="34" charset="0"/>
              </a:defRPr>
            </a:lvl1pPr>
          </a:lstStyle>
          <a:p>
            <a:pPr lvl="0"/>
            <a:r>
              <a:rPr lang="fr-CA"/>
              <a:t>Date</a:t>
            </a:r>
          </a:p>
        </p:txBody>
      </p:sp>
      <p:sp>
        <p:nvSpPr>
          <p:cNvPr id="25" name="Espace réservé du texte 50">
            <a:extLst>
              <a:ext uri="{FF2B5EF4-FFF2-40B4-BE49-F238E27FC236}">
                <a16:creationId xmlns:a16="http://schemas.microsoft.com/office/drawing/2014/main" id="{7C1CB89F-A8BC-4A66-8321-B62094539933}"/>
              </a:ext>
            </a:extLst>
          </p:cNvPr>
          <p:cNvSpPr>
            <a:spLocks noGrp="1"/>
          </p:cNvSpPr>
          <p:nvPr>
            <p:ph type="body" sz="quarter" idx="20" hasCustomPrompt="1"/>
          </p:nvPr>
        </p:nvSpPr>
        <p:spPr>
          <a:xfrm>
            <a:off x="6639854" y="3158107"/>
            <a:ext cx="5113163" cy="570576"/>
          </a:xfrm>
        </p:spPr>
        <p:txBody>
          <a:bodyPr>
            <a:noAutofit/>
          </a:bodyPr>
          <a:lstStyle>
            <a:lvl1pPr marL="0" indent="0">
              <a:buNone/>
              <a:defRPr sz="3600" b="0">
                <a:solidFill>
                  <a:schemeClr val="bg1"/>
                </a:solidFill>
                <a:latin typeface="+mn-lt"/>
                <a:cs typeface="Arial" panose="020B0604020202020204" pitchFamily="34" charset="0"/>
              </a:defRPr>
            </a:lvl1pPr>
          </a:lstStyle>
          <a:p>
            <a:pPr lvl="0"/>
            <a:r>
              <a:rPr lang="fr-CA"/>
              <a:t>Date</a:t>
            </a:r>
          </a:p>
        </p:txBody>
      </p:sp>
      <p:pic>
        <p:nvPicPr>
          <p:cNvPr id="19" name="Image 18">
            <a:extLst>
              <a:ext uri="{FF2B5EF4-FFF2-40B4-BE49-F238E27FC236}">
                <a16:creationId xmlns:a16="http://schemas.microsoft.com/office/drawing/2014/main" id="{62534B98-59A8-40C3-93BF-AFB1172BF2C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8281950" y="-456216"/>
            <a:ext cx="3232800" cy="3232800"/>
          </a:xfrm>
          <a:prstGeom prst="ellipse">
            <a:avLst/>
          </a:prstGeom>
          <a:ln w="63500">
            <a:solidFill>
              <a:schemeClr val="bg1"/>
            </a:solidFill>
          </a:ln>
        </p:spPr>
      </p:pic>
      <p:grpSp>
        <p:nvGrpSpPr>
          <p:cNvPr id="18" name="Groupe 17">
            <a:extLst>
              <a:ext uri="{FF2B5EF4-FFF2-40B4-BE49-F238E27FC236}">
                <a16:creationId xmlns:a16="http://schemas.microsoft.com/office/drawing/2014/main" id="{2886563E-625E-4719-9076-41F756E8B797}"/>
              </a:ext>
            </a:extLst>
          </p:cNvPr>
          <p:cNvGrpSpPr/>
          <p:nvPr userDrawn="1"/>
        </p:nvGrpSpPr>
        <p:grpSpPr>
          <a:xfrm>
            <a:off x="10357881" y="6382388"/>
            <a:ext cx="1737504" cy="426065"/>
            <a:chOff x="7290486" y="4668642"/>
            <a:chExt cx="1737504" cy="426065"/>
          </a:xfrm>
        </p:grpSpPr>
        <p:pic>
          <p:nvPicPr>
            <p:cNvPr id="23" name="Image 22">
              <a:extLst>
                <a:ext uri="{FF2B5EF4-FFF2-40B4-BE49-F238E27FC236}">
                  <a16:creationId xmlns:a16="http://schemas.microsoft.com/office/drawing/2014/main" id="{68BDC67B-8C34-4F03-AE89-B08121AED317}"/>
                </a:ext>
              </a:extLst>
            </p:cNvPr>
            <p:cNvPicPr>
              <a:picLocks noChangeAspect="1"/>
            </p:cNvPicPr>
            <p:nvPr/>
          </p:nvPicPr>
          <p:blipFill>
            <a:blip r:embed="rId5"/>
            <a:stretch>
              <a:fillRect/>
            </a:stretch>
          </p:blipFill>
          <p:spPr>
            <a:xfrm>
              <a:off x="8460055" y="4668642"/>
              <a:ext cx="567935" cy="426065"/>
            </a:xfrm>
            <a:prstGeom prst="rect">
              <a:avLst/>
            </a:prstGeom>
          </p:spPr>
        </p:pic>
        <p:pic>
          <p:nvPicPr>
            <p:cNvPr id="26" name="Image 25">
              <a:extLst>
                <a:ext uri="{FF2B5EF4-FFF2-40B4-BE49-F238E27FC236}">
                  <a16:creationId xmlns:a16="http://schemas.microsoft.com/office/drawing/2014/main" id="{16B2FB54-8ECA-4BA1-84E3-1E7A9F94BDE9}"/>
                </a:ext>
              </a:extLst>
            </p:cNvPr>
            <p:cNvPicPr>
              <a:picLocks noChangeAspect="1"/>
            </p:cNvPicPr>
            <p:nvPr/>
          </p:nvPicPr>
          <p:blipFill>
            <a:blip r:embed="rId6"/>
            <a:stretch>
              <a:fillRect/>
            </a:stretch>
          </p:blipFill>
          <p:spPr>
            <a:xfrm>
              <a:off x="7290486" y="4711060"/>
              <a:ext cx="929841" cy="302739"/>
            </a:xfrm>
            <a:prstGeom prst="rect">
              <a:avLst/>
            </a:prstGeom>
          </p:spPr>
        </p:pic>
        <p:cxnSp>
          <p:nvCxnSpPr>
            <p:cNvPr id="27" name="Connecteur droit 26">
              <a:extLst>
                <a:ext uri="{FF2B5EF4-FFF2-40B4-BE49-F238E27FC236}">
                  <a16:creationId xmlns:a16="http://schemas.microsoft.com/office/drawing/2014/main" id="{956E8EEA-C805-4FD9-A359-24F381F75D8D}"/>
                </a:ext>
              </a:extLst>
            </p:cNvPr>
            <p:cNvCxnSpPr/>
            <p:nvPr/>
          </p:nvCxnSpPr>
          <p:spPr>
            <a:xfrm>
              <a:off x="8272849" y="4670854"/>
              <a:ext cx="0" cy="407773"/>
            </a:xfrm>
            <a:prstGeom prst="line">
              <a:avLst/>
            </a:prstGeom>
            <a:ln>
              <a:solidFill>
                <a:srgbClr val="25358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402274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4BB253-3821-477A-B18F-8EEDE9E57A58}"/>
              </a:ext>
            </a:extLst>
          </p:cNvPr>
          <p:cNvSpPr/>
          <p:nvPr userDrawn="1"/>
        </p:nvSpPr>
        <p:spPr>
          <a:xfrm>
            <a:off x="-1" y="6316217"/>
            <a:ext cx="12191999" cy="541782"/>
          </a:xfrm>
          <a:prstGeom prst="rect">
            <a:avLst/>
          </a:prstGeom>
          <a:solidFill>
            <a:srgbClr val="D4EFF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013"/>
          </a:p>
        </p:txBody>
      </p:sp>
      <p:pic>
        <p:nvPicPr>
          <p:cNvPr id="12" name="Image 11">
            <a:extLst>
              <a:ext uri="{FF2B5EF4-FFF2-40B4-BE49-F238E27FC236}">
                <a16:creationId xmlns:a16="http://schemas.microsoft.com/office/drawing/2014/main" id="{6CA4CB96-5128-46B8-81C0-53D67A9513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48006"/>
            <a:ext cx="4721627" cy="958864"/>
          </a:xfrm>
          <a:prstGeom prst="rect">
            <a:avLst/>
          </a:prstGeom>
        </p:spPr>
      </p:pic>
      <p:grpSp>
        <p:nvGrpSpPr>
          <p:cNvPr id="13" name="Groupe 12">
            <a:extLst>
              <a:ext uri="{FF2B5EF4-FFF2-40B4-BE49-F238E27FC236}">
                <a16:creationId xmlns:a16="http://schemas.microsoft.com/office/drawing/2014/main" id="{1A0A9BBF-54D3-45A9-9CDD-E227EBB121D8}"/>
              </a:ext>
            </a:extLst>
          </p:cNvPr>
          <p:cNvGrpSpPr/>
          <p:nvPr userDrawn="1"/>
        </p:nvGrpSpPr>
        <p:grpSpPr>
          <a:xfrm>
            <a:off x="10357881" y="6382388"/>
            <a:ext cx="1737504" cy="426065"/>
            <a:chOff x="7290486" y="4668642"/>
            <a:chExt cx="1737504" cy="426065"/>
          </a:xfrm>
        </p:grpSpPr>
        <p:pic>
          <p:nvPicPr>
            <p:cNvPr id="14" name="Image 13">
              <a:extLst>
                <a:ext uri="{FF2B5EF4-FFF2-40B4-BE49-F238E27FC236}">
                  <a16:creationId xmlns:a16="http://schemas.microsoft.com/office/drawing/2014/main" id="{ABC0A565-1B1B-46DF-AD3E-8A1077E59147}"/>
                </a:ext>
              </a:extLst>
            </p:cNvPr>
            <p:cNvPicPr>
              <a:picLocks noChangeAspect="1"/>
            </p:cNvPicPr>
            <p:nvPr/>
          </p:nvPicPr>
          <p:blipFill>
            <a:blip r:embed="rId3"/>
            <a:stretch>
              <a:fillRect/>
            </a:stretch>
          </p:blipFill>
          <p:spPr>
            <a:xfrm>
              <a:off x="8460055" y="4668642"/>
              <a:ext cx="567935" cy="426065"/>
            </a:xfrm>
            <a:prstGeom prst="rect">
              <a:avLst/>
            </a:prstGeom>
          </p:spPr>
        </p:pic>
        <p:pic>
          <p:nvPicPr>
            <p:cNvPr id="15" name="Image 14">
              <a:extLst>
                <a:ext uri="{FF2B5EF4-FFF2-40B4-BE49-F238E27FC236}">
                  <a16:creationId xmlns:a16="http://schemas.microsoft.com/office/drawing/2014/main" id="{18AEFC85-CE3E-4129-B27D-92F67D6CFF10}"/>
                </a:ext>
              </a:extLst>
            </p:cNvPr>
            <p:cNvPicPr>
              <a:picLocks noChangeAspect="1"/>
            </p:cNvPicPr>
            <p:nvPr/>
          </p:nvPicPr>
          <p:blipFill>
            <a:blip r:embed="rId4"/>
            <a:stretch>
              <a:fillRect/>
            </a:stretch>
          </p:blipFill>
          <p:spPr>
            <a:xfrm>
              <a:off x="7290486" y="4711060"/>
              <a:ext cx="929841" cy="302739"/>
            </a:xfrm>
            <a:prstGeom prst="rect">
              <a:avLst/>
            </a:prstGeom>
          </p:spPr>
        </p:pic>
        <p:cxnSp>
          <p:nvCxnSpPr>
            <p:cNvPr id="16" name="Connecteur droit 15">
              <a:extLst>
                <a:ext uri="{FF2B5EF4-FFF2-40B4-BE49-F238E27FC236}">
                  <a16:creationId xmlns:a16="http://schemas.microsoft.com/office/drawing/2014/main" id="{173230CD-B0BE-4CC6-BA14-4ED280A27F23}"/>
                </a:ext>
              </a:extLst>
            </p:cNvPr>
            <p:cNvCxnSpPr/>
            <p:nvPr/>
          </p:nvCxnSpPr>
          <p:spPr>
            <a:xfrm>
              <a:off x="8272849" y="4670854"/>
              <a:ext cx="0" cy="407773"/>
            </a:xfrm>
            <a:prstGeom prst="line">
              <a:avLst/>
            </a:prstGeom>
            <a:ln>
              <a:solidFill>
                <a:srgbClr val="253583"/>
              </a:solidFill>
            </a:ln>
          </p:spPr>
          <p:style>
            <a:lnRef idx="1">
              <a:schemeClr val="accent1"/>
            </a:lnRef>
            <a:fillRef idx="0">
              <a:schemeClr val="accent1"/>
            </a:fillRef>
            <a:effectRef idx="0">
              <a:schemeClr val="accent1"/>
            </a:effectRef>
            <a:fontRef idx="minor">
              <a:schemeClr val="tx1"/>
            </a:fontRef>
          </p:style>
        </p:cxnSp>
      </p:grpSp>
      <p:sp>
        <p:nvSpPr>
          <p:cNvPr id="2" name="Espace réservé du texte 4">
            <a:extLst>
              <a:ext uri="{FF2B5EF4-FFF2-40B4-BE49-F238E27FC236}">
                <a16:creationId xmlns:a16="http://schemas.microsoft.com/office/drawing/2014/main" id="{640BD937-E829-97FF-A7B6-AC2F566CBF32}"/>
              </a:ext>
            </a:extLst>
          </p:cNvPr>
          <p:cNvSpPr>
            <a:spLocks noGrp="1"/>
          </p:cNvSpPr>
          <p:nvPr>
            <p:ph type="body" sz="quarter" idx="20" hasCustomPrompt="1"/>
          </p:nvPr>
        </p:nvSpPr>
        <p:spPr>
          <a:xfrm>
            <a:off x="338277" y="1412366"/>
            <a:ext cx="5429653" cy="554037"/>
          </a:xfrm>
        </p:spPr>
        <p:txBody>
          <a:bodyPr>
            <a:normAutofit/>
          </a:bodyPr>
          <a:lstStyle>
            <a:lvl1pPr marL="0" indent="0">
              <a:buNone/>
              <a:defRPr sz="3600" b="1" baseline="0">
                <a:solidFill>
                  <a:srgbClr val="273583"/>
                </a:solidFill>
                <a:latin typeface="+mn-lt"/>
              </a:defRPr>
            </a:lvl1pPr>
          </a:lstStyle>
          <a:p>
            <a:pPr lvl="0"/>
            <a:r>
              <a:rPr lang="en-CA"/>
              <a:t>Title</a:t>
            </a:r>
            <a:endParaRPr lang="fr-CA"/>
          </a:p>
        </p:txBody>
      </p:sp>
      <p:sp>
        <p:nvSpPr>
          <p:cNvPr id="3" name="Espace réservé du texte 22">
            <a:extLst>
              <a:ext uri="{FF2B5EF4-FFF2-40B4-BE49-F238E27FC236}">
                <a16:creationId xmlns:a16="http://schemas.microsoft.com/office/drawing/2014/main" id="{006B4ACB-87A0-BB47-40FD-0DD1D73906EC}"/>
              </a:ext>
            </a:extLst>
          </p:cNvPr>
          <p:cNvSpPr>
            <a:spLocks noGrp="1"/>
          </p:cNvSpPr>
          <p:nvPr>
            <p:ph type="body" sz="quarter" idx="10" hasCustomPrompt="1"/>
          </p:nvPr>
        </p:nvSpPr>
        <p:spPr>
          <a:xfrm>
            <a:off x="338278" y="2115305"/>
            <a:ext cx="5429779" cy="3903109"/>
          </a:xfrm>
        </p:spPr>
        <p:txBody>
          <a:bodyPr>
            <a:normAutofit/>
          </a:bodyPr>
          <a:lstStyle>
            <a:lvl1pPr marL="457200" indent="-457200">
              <a:spcBef>
                <a:spcPts val="600"/>
              </a:spcBef>
              <a:spcAft>
                <a:spcPts val="600"/>
              </a:spcAft>
              <a:buFont typeface="Arial" panose="020B0604020202020204" pitchFamily="34" charset="0"/>
              <a:buChar char="•"/>
              <a:defRPr sz="2800">
                <a:latin typeface="+mn-lt"/>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fr-CA" err="1"/>
              <a:t>Text</a:t>
            </a:r>
            <a:endParaRPr lang="fr-CA"/>
          </a:p>
        </p:txBody>
      </p:sp>
    </p:spTree>
    <p:extLst>
      <p:ext uri="{BB962C8B-B14F-4D97-AF65-F5344CB8AC3E}">
        <p14:creationId xmlns:p14="http://schemas.microsoft.com/office/powerpoint/2010/main" val="2413269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modu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4BB253-3821-477A-B18F-8EEDE9E57A58}"/>
              </a:ext>
            </a:extLst>
          </p:cNvPr>
          <p:cNvSpPr/>
          <p:nvPr userDrawn="1"/>
        </p:nvSpPr>
        <p:spPr>
          <a:xfrm>
            <a:off x="-1" y="6316217"/>
            <a:ext cx="12191999" cy="541782"/>
          </a:xfrm>
          <a:prstGeom prst="rect">
            <a:avLst/>
          </a:prstGeom>
          <a:solidFill>
            <a:srgbClr val="D4EFF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013"/>
          </a:p>
        </p:txBody>
      </p:sp>
      <p:pic>
        <p:nvPicPr>
          <p:cNvPr id="12" name="Image 11">
            <a:extLst>
              <a:ext uri="{FF2B5EF4-FFF2-40B4-BE49-F238E27FC236}">
                <a16:creationId xmlns:a16="http://schemas.microsoft.com/office/drawing/2014/main" id="{6CA4CB96-5128-46B8-81C0-53D67A9513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48006"/>
            <a:ext cx="4721627" cy="958864"/>
          </a:xfrm>
          <a:prstGeom prst="rect">
            <a:avLst/>
          </a:prstGeom>
        </p:spPr>
      </p:pic>
      <p:sp>
        <p:nvSpPr>
          <p:cNvPr id="15" name="Espace réservé du texte 20">
            <a:extLst>
              <a:ext uri="{FF2B5EF4-FFF2-40B4-BE49-F238E27FC236}">
                <a16:creationId xmlns:a16="http://schemas.microsoft.com/office/drawing/2014/main" id="{5E706DAE-BD1B-4B26-B3D6-ABC68753E121}"/>
              </a:ext>
            </a:extLst>
          </p:cNvPr>
          <p:cNvSpPr>
            <a:spLocks noGrp="1"/>
          </p:cNvSpPr>
          <p:nvPr>
            <p:ph type="body" sz="quarter" idx="19"/>
          </p:nvPr>
        </p:nvSpPr>
        <p:spPr>
          <a:xfrm>
            <a:off x="2501899" y="238207"/>
            <a:ext cx="1896099" cy="506413"/>
          </a:xfrm>
          <a:solidFill>
            <a:srgbClr val="273583">
              <a:alpha val="69804"/>
            </a:srgbClr>
          </a:solidFill>
        </p:spPr>
        <p:txBody>
          <a:bodyPr>
            <a:normAutofit/>
          </a:bodyPr>
          <a:lstStyle>
            <a:lvl1pPr marL="0" indent="0">
              <a:buNone/>
              <a:defRPr sz="100">
                <a:solidFill>
                  <a:srgbClr val="253583">
                    <a:alpha val="0"/>
                  </a:srgbClr>
                </a:solidFill>
              </a:defRPr>
            </a:lvl1pPr>
          </a:lstStyle>
          <a:p>
            <a:pPr lvl="0"/>
            <a:endParaRPr lang="fr-CA"/>
          </a:p>
        </p:txBody>
      </p:sp>
      <p:sp>
        <p:nvSpPr>
          <p:cNvPr id="16" name="Espace réservé du texte 20">
            <a:extLst>
              <a:ext uri="{FF2B5EF4-FFF2-40B4-BE49-F238E27FC236}">
                <a16:creationId xmlns:a16="http://schemas.microsoft.com/office/drawing/2014/main" id="{182C1684-0974-4D9E-B77D-FB7B83BF537A}"/>
              </a:ext>
            </a:extLst>
          </p:cNvPr>
          <p:cNvSpPr>
            <a:spLocks noGrp="1"/>
          </p:cNvSpPr>
          <p:nvPr>
            <p:ph type="body" sz="quarter" idx="20"/>
          </p:nvPr>
        </p:nvSpPr>
        <p:spPr>
          <a:xfrm>
            <a:off x="651850" y="259225"/>
            <a:ext cx="1158424" cy="506413"/>
          </a:xfrm>
          <a:solidFill>
            <a:srgbClr val="273583">
              <a:alpha val="69804"/>
            </a:srgbClr>
          </a:solidFill>
        </p:spPr>
        <p:txBody>
          <a:bodyPr>
            <a:normAutofit/>
          </a:bodyPr>
          <a:lstStyle>
            <a:lvl1pPr marL="0" indent="0">
              <a:buNone/>
              <a:defRPr sz="100">
                <a:solidFill>
                  <a:srgbClr val="253583">
                    <a:alpha val="0"/>
                  </a:srgbClr>
                </a:solidFill>
              </a:defRPr>
            </a:lvl1pPr>
          </a:lstStyle>
          <a:p>
            <a:pPr lvl="0"/>
            <a:endParaRPr lang="fr-CA"/>
          </a:p>
        </p:txBody>
      </p:sp>
      <p:grpSp>
        <p:nvGrpSpPr>
          <p:cNvPr id="13" name="Groupe 12">
            <a:extLst>
              <a:ext uri="{FF2B5EF4-FFF2-40B4-BE49-F238E27FC236}">
                <a16:creationId xmlns:a16="http://schemas.microsoft.com/office/drawing/2014/main" id="{04004AC9-1B00-431E-A70E-CD29FB4EA37F}"/>
              </a:ext>
            </a:extLst>
          </p:cNvPr>
          <p:cNvGrpSpPr/>
          <p:nvPr userDrawn="1"/>
        </p:nvGrpSpPr>
        <p:grpSpPr>
          <a:xfrm>
            <a:off x="10357881" y="6382388"/>
            <a:ext cx="1737504" cy="426065"/>
            <a:chOff x="7290486" y="4668642"/>
            <a:chExt cx="1737504" cy="426065"/>
          </a:xfrm>
        </p:grpSpPr>
        <p:pic>
          <p:nvPicPr>
            <p:cNvPr id="14" name="Image 13">
              <a:extLst>
                <a:ext uri="{FF2B5EF4-FFF2-40B4-BE49-F238E27FC236}">
                  <a16:creationId xmlns:a16="http://schemas.microsoft.com/office/drawing/2014/main" id="{367C642D-58AB-40D9-8041-D34EF905E218}"/>
                </a:ext>
              </a:extLst>
            </p:cNvPr>
            <p:cNvPicPr>
              <a:picLocks noChangeAspect="1"/>
            </p:cNvPicPr>
            <p:nvPr/>
          </p:nvPicPr>
          <p:blipFill>
            <a:blip r:embed="rId3"/>
            <a:stretch>
              <a:fillRect/>
            </a:stretch>
          </p:blipFill>
          <p:spPr>
            <a:xfrm>
              <a:off x="8460055" y="4668642"/>
              <a:ext cx="567935" cy="426065"/>
            </a:xfrm>
            <a:prstGeom prst="rect">
              <a:avLst/>
            </a:prstGeom>
          </p:spPr>
        </p:pic>
        <p:pic>
          <p:nvPicPr>
            <p:cNvPr id="17" name="Image 16">
              <a:extLst>
                <a:ext uri="{FF2B5EF4-FFF2-40B4-BE49-F238E27FC236}">
                  <a16:creationId xmlns:a16="http://schemas.microsoft.com/office/drawing/2014/main" id="{838723F1-BFF1-492D-B99D-FB7CF371EFD4}"/>
                </a:ext>
              </a:extLst>
            </p:cNvPr>
            <p:cNvPicPr>
              <a:picLocks noChangeAspect="1"/>
            </p:cNvPicPr>
            <p:nvPr/>
          </p:nvPicPr>
          <p:blipFill>
            <a:blip r:embed="rId4"/>
            <a:stretch>
              <a:fillRect/>
            </a:stretch>
          </p:blipFill>
          <p:spPr>
            <a:xfrm>
              <a:off x="7290486" y="4711060"/>
              <a:ext cx="929841" cy="302739"/>
            </a:xfrm>
            <a:prstGeom prst="rect">
              <a:avLst/>
            </a:prstGeom>
          </p:spPr>
        </p:pic>
        <p:cxnSp>
          <p:nvCxnSpPr>
            <p:cNvPr id="18" name="Connecteur droit 17">
              <a:extLst>
                <a:ext uri="{FF2B5EF4-FFF2-40B4-BE49-F238E27FC236}">
                  <a16:creationId xmlns:a16="http://schemas.microsoft.com/office/drawing/2014/main" id="{800F72A7-2B8C-43FF-B1C1-A90C4F82E2FF}"/>
                </a:ext>
              </a:extLst>
            </p:cNvPr>
            <p:cNvCxnSpPr/>
            <p:nvPr/>
          </p:nvCxnSpPr>
          <p:spPr>
            <a:xfrm>
              <a:off x="8272849" y="4670854"/>
              <a:ext cx="0" cy="407773"/>
            </a:xfrm>
            <a:prstGeom prst="line">
              <a:avLst/>
            </a:prstGeom>
            <a:ln>
              <a:solidFill>
                <a:srgbClr val="25358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732869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_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4E3E61-7310-4D08-A316-5EABF83B47FC}"/>
              </a:ext>
            </a:extLst>
          </p:cNvPr>
          <p:cNvSpPr>
            <a:spLocks noGrp="1"/>
          </p:cNvSpPr>
          <p:nvPr>
            <p:ph type="title"/>
          </p:nvPr>
        </p:nvSpPr>
        <p:spPr>
          <a:xfrm>
            <a:off x="838200" y="210843"/>
            <a:ext cx="9532150" cy="634115"/>
          </a:xfrm>
        </p:spPr>
        <p:txBody>
          <a:bodyPr/>
          <a:lstStyle>
            <a:lvl1pPr>
              <a:defRPr sz="3600">
                <a:solidFill>
                  <a:schemeClr val="tx1"/>
                </a:solidFill>
                <a:effectLst/>
              </a:defRPr>
            </a:lvl1pPr>
          </a:lstStyle>
          <a:p>
            <a:r>
              <a:rPr lang="fr-FR" dirty="0"/>
              <a:t>Modifiez le style du titre</a:t>
            </a:r>
            <a:endParaRPr lang="fr-CA" dirty="0"/>
          </a:p>
        </p:txBody>
      </p:sp>
      <p:sp>
        <p:nvSpPr>
          <p:cNvPr id="3" name="Espace réservé du contenu 2">
            <a:extLst>
              <a:ext uri="{FF2B5EF4-FFF2-40B4-BE49-F238E27FC236}">
                <a16:creationId xmlns:a16="http://schemas.microsoft.com/office/drawing/2014/main" id="{386ACCD7-8575-4EBD-9D83-6E764EFE0452}"/>
              </a:ext>
            </a:extLst>
          </p:cNvPr>
          <p:cNvSpPr>
            <a:spLocks noGrp="1"/>
          </p:cNvSpPr>
          <p:nvPr>
            <p:ph idx="1"/>
          </p:nvPr>
        </p:nvSpPr>
        <p:spPr>
          <a:xfrm>
            <a:off x="838199" y="1344858"/>
            <a:ext cx="10515600" cy="5028646"/>
          </a:xfrm>
        </p:spPr>
        <p:txBody>
          <a:bodyPr/>
          <a:lstStyle>
            <a:lvl1pPr marL="228600" indent="-228600">
              <a:lnSpc>
                <a:spcPct val="100000"/>
              </a:lnSpc>
              <a:spcBef>
                <a:spcPts val="0"/>
              </a:spcBef>
              <a:spcAft>
                <a:spcPts val="600"/>
              </a:spcAft>
              <a:buClr>
                <a:srgbClr val="D32235"/>
              </a:buClr>
              <a:buFont typeface="Wingdings" panose="05000000000000000000" pitchFamily="2" charset="2"/>
              <a:buChar char="§"/>
              <a:defRPr/>
            </a:lvl1pPr>
            <a:lvl2pPr marL="536575" indent="-273050">
              <a:lnSpc>
                <a:spcPct val="100000"/>
              </a:lnSpc>
              <a:spcBef>
                <a:spcPts val="0"/>
              </a:spcBef>
              <a:spcAft>
                <a:spcPts val="600"/>
              </a:spcAft>
              <a:buClr>
                <a:srgbClr val="79B8D2"/>
              </a:buClr>
              <a:defRPr/>
            </a:lvl2pPr>
            <a:lvl3pPr marL="811213" indent="-274638">
              <a:lnSpc>
                <a:spcPct val="100000"/>
              </a:lnSpc>
              <a:spcBef>
                <a:spcPts val="0"/>
              </a:spcBef>
              <a:spcAft>
                <a:spcPts val="600"/>
              </a:spcAft>
              <a:buFont typeface="Wingdings" panose="05000000000000000000" pitchFamily="2" charset="2"/>
              <a:buChar char="ü"/>
              <a:defRPr/>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5" name="Espace réservé du texte 4">
            <a:extLst>
              <a:ext uri="{FF2B5EF4-FFF2-40B4-BE49-F238E27FC236}">
                <a16:creationId xmlns:a16="http://schemas.microsoft.com/office/drawing/2014/main" id="{3DC2462A-563A-1FAA-1460-E23BACB3EF44}"/>
              </a:ext>
            </a:extLst>
          </p:cNvPr>
          <p:cNvSpPr>
            <a:spLocks noGrp="1"/>
          </p:cNvSpPr>
          <p:nvPr>
            <p:ph type="body" sz="quarter" idx="10" hasCustomPrompt="1"/>
          </p:nvPr>
        </p:nvSpPr>
        <p:spPr>
          <a:xfrm>
            <a:off x="5607050" y="6501395"/>
            <a:ext cx="977900" cy="291523"/>
          </a:xfrm>
        </p:spPr>
        <p:txBody>
          <a:bodyPr>
            <a:noAutofit/>
          </a:bodyPr>
          <a:lstStyle>
            <a:lvl1pPr marL="0" indent="0" algn="ctr">
              <a:buNone/>
              <a:defRPr sz="1600"/>
            </a:lvl1pPr>
          </a:lstStyle>
          <a:p>
            <a:pPr lvl="0"/>
            <a:fld id="{886F0B48-47C9-487F-8C6A-1596AE561BA1}" type="slidenum">
              <a:rPr lang="fr-CA" smtClean="0"/>
              <a:t>‹N°›</a:t>
            </a:fld>
            <a:endParaRPr lang="fr-CA" dirty="0"/>
          </a:p>
        </p:txBody>
      </p:sp>
      <p:sp>
        <p:nvSpPr>
          <p:cNvPr id="4" name="Rectangle 3">
            <a:extLst>
              <a:ext uri="{FF2B5EF4-FFF2-40B4-BE49-F238E27FC236}">
                <a16:creationId xmlns:a16="http://schemas.microsoft.com/office/drawing/2014/main" id="{F8BA2831-8951-0986-971E-D037FE659FEC}"/>
              </a:ext>
            </a:extLst>
          </p:cNvPr>
          <p:cNvSpPr/>
          <p:nvPr userDrawn="1"/>
        </p:nvSpPr>
        <p:spPr>
          <a:xfrm>
            <a:off x="10459616" y="5859624"/>
            <a:ext cx="1539551" cy="76511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2931880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2223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ackgroun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CF3B965-7EF1-A48C-1F76-74EEDFF033DE}"/>
              </a:ext>
            </a:extLst>
          </p:cNvPr>
          <p:cNvGrpSpPr/>
          <p:nvPr userDrawn="1"/>
        </p:nvGrpSpPr>
        <p:grpSpPr>
          <a:xfrm>
            <a:off x="0" y="0"/>
            <a:ext cx="12192000" cy="6858000"/>
            <a:chOff x="0" y="0"/>
            <a:chExt cx="12192000" cy="6858000"/>
          </a:xfrm>
        </p:grpSpPr>
        <p:pic>
          <p:nvPicPr>
            <p:cNvPr id="11" name="Picture 10" descr="Background pattern&#10;&#10;Description automatically generated">
              <a:extLst>
                <a:ext uri="{FF2B5EF4-FFF2-40B4-BE49-F238E27FC236}">
                  <a16:creationId xmlns:a16="http://schemas.microsoft.com/office/drawing/2014/main" id="{76AAF0A8-1247-BFC9-1713-1E1CBB05A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descr="Icon&#10;&#10;Description automatically generated with medium confidence">
              <a:extLst>
                <a:ext uri="{FF2B5EF4-FFF2-40B4-BE49-F238E27FC236}">
                  <a16:creationId xmlns:a16="http://schemas.microsoft.com/office/drawing/2014/main" id="{279F8D2F-FD32-6E9F-DA9F-16F7365C93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0954" y="5552098"/>
              <a:ext cx="1375168" cy="1256908"/>
            </a:xfrm>
            <a:prstGeom prst="rect">
              <a:avLst/>
            </a:prstGeom>
          </p:spPr>
        </p:pic>
      </p:grpSp>
    </p:spTree>
    <p:extLst>
      <p:ext uri="{BB962C8B-B14F-4D97-AF65-F5344CB8AC3E}">
        <p14:creationId xmlns:p14="http://schemas.microsoft.com/office/powerpoint/2010/main" val="15323633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3899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1932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2C80E3F-1075-7D95-0381-0F683F64E7F8}"/>
              </a:ext>
            </a:extLst>
          </p:cNvPr>
          <p:cNvSpPr>
            <a:spLocks noGrp="1"/>
          </p:cNvSpPr>
          <p:nvPr>
            <p:ph type="dt" sz="half" idx="10"/>
          </p:nvPr>
        </p:nvSpPr>
        <p:spPr/>
        <p:txBody>
          <a:bodyPr/>
          <a:lstStyle/>
          <a:p>
            <a:fld id="{FAC26E68-9809-4A43-9E03-DBACED893E8C}" type="datetimeFigureOut">
              <a:rPr lang="fr-CA" smtClean="0"/>
              <a:t>2025-12-18</a:t>
            </a:fld>
            <a:endParaRPr lang="fr-CA"/>
          </a:p>
        </p:txBody>
      </p:sp>
      <p:sp>
        <p:nvSpPr>
          <p:cNvPr id="3" name="Espace réservé du pied de page 2">
            <a:extLst>
              <a:ext uri="{FF2B5EF4-FFF2-40B4-BE49-F238E27FC236}">
                <a16:creationId xmlns:a16="http://schemas.microsoft.com/office/drawing/2014/main" id="{AB742FA1-49FF-B3B0-0905-BDF10396EFE1}"/>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111D9D72-FC17-FF1F-F2D1-F1CA994F7700}"/>
              </a:ext>
            </a:extLst>
          </p:cNvPr>
          <p:cNvSpPr>
            <a:spLocks noGrp="1"/>
          </p:cNvSpPr>
          <p:nvPr>
            <p:ph type="sldNum" sz="quarter" idx="12"/>
          </p:nvPr>
        </p:nvSpPr>
        <p:spPr/>
        <p:txBody>
          <a:bodyPr/>
          <a:lstStyle/>
          <a:p>
            <a:fld id="{835EDD63-629E-4E57-8FF4-D67341A6C946}" type="slidenum">
              <a:rPr lang="fr-CA" smtClean="0"/>
              <a:t>‹N°›</a:t>
            </a:fld>
            <a:endParaRPr lang="fr-CA"/>
          </a:p>
        </p:txBody>
      </p:sp>
    </p:spTree>
    <p:extLst>
      <p:ext uri="{BB962C8B-B14F-4D97-AF65-F5344CB8AC3E}">
        <p14:creationId xmlns:p14="http://schemas.microsoft.com/office/powerpoint/2010/main" val="22774332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13C6DE-9F0A-2869-C678-E59404DE285A}"/>
              </a:ext>
            </a:extLst>
          </p:cNvPr>
          <p:cNvSpPr>
            <a:spLocks noGrp="1"/>
          </p:cNvSpPr>
          <p:nvPr>
            <p:ph type="title"/>
          </p:nvPr>
        </p:nvSpPr>
        <p:spPr/>
        <p:txBody>
          <a:bodyPr/>
          <a:lstStyle/>
          <a:p>
            <a:r>
              <a:rPr lang="fr-CA"/>
              <a:t>Modifier le style du titre</a:t>
            </a:r>
          </a:p>
        </p:txBody>
      </p:sp>
      <p:sp>
        <p:nvSpPr>
          <p:cNvPr id="3" name="Espace réservé du contenu 2">
            <a:extLst>
              <a:ext uri="{FF2B5EF4-FFF2-40B4-BE49-F238E27FC236}">
                <a16:creationId xmlns:a16="http://schemas.microsoft.com/office/drawing/2014/main" id="{E20B0AAA-C642-B677-7329-9B790D08BD12}"/>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87FA44E5-7083-D220-D816-A4DAED0D2F12}"/>
              </a:ext>
            </a:extLst>
          </p:cNvPr>
          <p:cNvSpPr>
            <a:spLocks noGrp="1"/>
          </p:cNvSpPr>
          <p:nvPr>
            <p:ph type="dt" sz="half" idx="10"/>
          </p:nvPr>
        </p:nvSpPr>
        <p:spPr/>
        <p:txBody>
          <a:bodyPr/>
          <a:lstStyle/>
          <a:p>
            <a:fld id="{FAC26E68-9809-4A43-9E03-DBACED893E8C}" type="datetimeFigureOut">
              <a:rPr lang="fr-CA" smtClean="0"/>
              <a:t>2025-12-18</a:t>
            </a:fld>
            <a:endParaRPr lang="fr-CA"/>
          </a:p>
        </p:txBody>
      </p:sp>
      <p:sp>
        <p:nvSpPr>
          <p:cNvPr id="5" name="Espace réservé du pied de page 4">
            <a:extLst>
              <a:ext uri="{FF2B5EF4-FFF2-40B4-BE49-F238E27FC236}">
                <a16:creationId xmlns:a16="http://schemas.microsoft.com/office/drawing/2014/main" id="{12D8B20E-718B-A449-E01B-A69C6124ADB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BDCE677-0999-4415-0C16-1ABA8360D4D7}"/>
              </a:ext>
            </a:extLst>
          </p:cNvPr>
          <p:cNvSpPr>
            <a:spLocks noGrp="1"/>
          </p:cNvSpPr>
          <p:nvPr>
            <p:ph type="sldNum" sz="quarter" idx="12"/>
          </p:nvPr>
        </p:nvSpPr>
        <p:spPr/>
        <p:txBody>
          <a:bodyPr/>
          <a:lstStyle/>
          <a:p>
            <a:fld id="{835EDD63-629E-4E57-8FF4-D67341A6C946}" type="slidenum">
              <a:rPr lang="fr-CA" smtClean="0"/>
              <a:t>‹N°›</a:t>
            </a:fld>
            <a:endParaRPr lang="fr-CA"/>
          </a:p>
        </p:txBody>
      </p:sp>
    </p:spTree>
    <p:extLst>
      <p:ext uri="{BB962C8B-B14F-4D97-AF65-F5344CB8AC3E}">
        <p14:creationId xmlns:p14="http://schemas.microsoft.com/office/powerpoint/2010/main" val="1711548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diapositiv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4BB253-3821-477A-B18F-8EEDE9E57A58}"/>
              </a:ext>
            </a:extLst>
          </p:cNvPr>
          <p:cNvSpPr/>
          <p:nvPr userDrawn="1"/>
        </p:nvSpPr>
        <p:spPr>
          <a:xfrm>
            <a:off x="-1" y="6316217"/>
            <a:ext cx="12191999" cy="541782"/>
          </a:xfrm>
          <a:prstGeom prst="rect">
            <a:avLst/>
          </a:prstGeom>
          <a:solidFill>
            <a:srgbClr val="D4EFF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013"/>
          </a:p>
        </p:txBody>
      </p:sp>
      <p:grpSp>
        <p:nvGrpSpPr>
          <p:cNvPr id="12" name="Groupe 11">
            <a:extLst>
              <a:ext uri="{FF2B5EF4-FFF2-40B4-BE49-F238E27FC236}">
                <a16:creationId xmlns:a16="http://schemas.microsoft.com/office/drawing/2014/main" id="{61BADB3E-4830-42C9-ADD9-6A149BF1D137}"/>
              </a:ext>
            </a:extLst>
          </p:cNvPr>
          <p:cNvGrpSpPr/>
          <p:nvPr userDrawn="1"/>
        </p:nvGrpSpPr>
        <p:grpSpPr>
          <a:xfrm>
            <a:off x="10357881" y="6382388"/>
            <a:ext cx="1737504" cy="426065"/>
            <a:chOff x="7290486" y="4668642"/>
            <a:chExt cx="1737504" cy="426065"/>
          </a:xfrm>
        </p:grpSpPr>
        <p:pic>
          <p:nvPicPr>
            <p:cNvPr id="13" name="Image 12">
              <a:extLst>
                <a:ext uri="{FF2B5EF4-FFF2-40B4-BE49-F238E27FC236}">
                  <a16:creationId xmlns:a16="http://schemas.microsoft.com/office/drawing/2014/main" id="{FC31FA8F-4085-415C-A314-7C9BA7E98ACB}"/>
                </a:ext>
              </a:extLst>
            </p:cNvPr>
            <p:cNvPicPr>
              <a:picLocks noChangeAspect="1"/>
            </p:cNvPicPr>
            <p:nvPr/>
          </p:nvPicPr>
          <p:blipFill>
            <a:blip r:embed="rId2"/>
            <a:stretch>
              <a:fillRect/>
            </a:stretch>
          </p:blipFill>
          <p:spPr>
            <a:xfrm>
              <a:off x="8460055" y="4668642"/>
              <a:ext cx="567935" cy="426065"/>
            </a:xfrm>
            <a:prstGeom prst="rect">
              <a:avLst/>
            </a:prstGeom>
          </p:spPr>
        </p:pic>
        <p:pic>
          <p:nvPicPr>
            <p:cNvPr id="14" name="Image 13">
              <a:extLst>
                <a:ext uri="{FF2B5EF4-FFF2-40B4-BE49-F238E27FC236}">
                  <a16:creationId xmlns:a16="http://schemas.microsoft.com/office/drawing/2014/main" id="{34F5EF00-F162-45BA-8C89-BF66AE9236B6}"/>
                </a:ext>
              </a:extLst>
            </p:cNvPr>
            <p:cNvPicPr>
              <a:picLocks noChangeAspect="1"/>
            </p:cNvPicPr>
            <p:nvPr/>
          </p:nvPicPr>
          <p:blipFill>
            <a:blip r:embed="rId3"/>
            <a:stretch>
              <a:fillRect/>
            </a:stretch>
          </p:blipFill>
          <p:spPr>
            <a:xfrm>
              <a:off x="7290486" y="4711060"/>
              <a:ext cx="929841" cy="302739"/>
            </a:xfrm>
            <a:prstGeom prst="rect">
              <a:avLst/>
            </a:prstGeom>
          </p:spPr>
        </p:pic>
        <p:cxnSp>
          <p:nvCxnSpPr>
            <p:cNvPr id="15" name="Connecteur droit 14">
              <a:extLst>
                <a:ext uri="{FF2B5EF4-FFF2-40B4-BE49-F238E27FC236}">
                  <a16:creationId xmlns:a16="http://schemas.microsoft.com/office/drawing/2014/main" id="{F6F8CA15-5CF6-4B7D-8FF0-B4CB0BCB9E6A}"/>
                </a:ext>
              </a:extLst>
            </p:cNvPr>
            <p:cNvCxnSpPr/>
            <p:nvPr/>
          </p:nvCxnSpPr>
          <p:spPr>
            <a:xfrm>
              <a:off x="8272849" y="4670854"/>
              <a:ext cx="0" cy="407773"/>
            </a:xfrm>
            <a:prstGeom prst="line">
              <a:avLst/>
            </a:prstGeom>
            <a:ln>
              <a:solidFill>
                <a:srgbClr val="25358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857497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4E459-12E2-1020-6C98-34F5339526AD}"/>
              </a:ext>
            </a:extLst>
          </p:cNvPr>
          <p:cNvSpPr>
            <a:spLocks noGrp="1"/>
          </p:cNvSpPr>
          <p:nvPr>
            <p:ph type="title" hasCustomPrompt="1"/>
          </p:nvPr>
        </p:nvSpPr>
        <p:spPr/>
        <p:txBody>
          <a:bodyPr/>
          <a:lstStyle>
            <a:lvl1pPr>
              <a:defRPr b="1">
                <a:solidFill>
                  <a:schemeClr val="accent1"/>
                </a:solidFill>
                <a:latin typeface="+mj-lt"/>
              </a:defRPr>
            </a:lvl1pPr>
          </a:lstStyle>
          <a:p>
            <a:r>
              <a:rPr lang="en-US"/>
              <a:t>Title</a:t>
            </a:r>
            <a:endParaRPr lang="en-CA"/>
          </a:p>
        </p:txBody>
      </p:sp>
      <p:sp>
        <p:nvSpPr>
          <p:cNvPr id="6" name="Slide Number Placeholder 5">
            <a:extLst>
              <a:ext uri="{FF2B5EF4-FFF2-40B4-BE49-F238E27FC236}">
                <a16:creationId xmlns:a16="http://schemas.microsoft.com/office/drawing/2014/main" id="{9336A42C-04ED-ED4B-B098-9D4C265B465A}"/>
              </a:ext>
            </a:extLst>
          </p:cNvPr>
          <p:cNvSpPr>
            <a:spLocks noGrp="1"/>
          </p:cNvSpPr>
          <p:nvPr>
            <p:ph type="sldNum" sz="quarter" idx="12"/>
          </p:nvPr>
        </p:nvSpPr>
        <p:spPr>
          <a:xfrm>
            <a:off x="113582" y="6356349"/>
            <a:ext cx="2743200" cy="365125"/>
          </a:xfrm>
        </p:spPr>
        <p:txBody>
          <a:bodyPr/>
          <a:lstStyle>
            <a:lvl1pPr algn="l">
              <a:defRPr>
                <a:solidFill>
                  <a:schemeClr val="accent3"/>
                </a:solidFill>
              </a:defRPr>
            </a:lvl1pPr>
          </a:lstStyle>
          <a:p>
            <a:fld id="{99DE9A44-9E15-4288-8FE4-4E6D29789A20}" type="slidenum">
              <a:rPr lang="en-CA" smtClean="0"/>
              <a:pPr/>
              <a:t>‹N°›</a:t>
            </a:fld>
            <a:endParaRPr lang="en-CA"/>
          </a:p>
        </p:txBody>
      </p:sp>
      <p:sp>
        <p:nvSpPr>
          <p:cNvPr id="8" name="Rectangle 7">
            <a:extLst>
              <a:ext uri="{FF2B5EF4-FFF2-40B4-BE49-F238E27FC236}">
                <a16:creationId xmlns:a16="http://schemas.microsoft.com/office/drawing/2014/main" id="{1B6CB6D3-0448-772C-9870-89E2DAB4B14A}"/>
              </a:ext>
            </a:extLst>
          </p:cNvPr>
          <p:cNvSpPr/>
          <p:nvPr userDrawn="1"/>
        </p:nvSpPr>
        <p:spPr>
          <a:xfrm>
            <a:off x="659958" y="365125"/>
            <a:ext cx="166980" cy="1325563"/>
          </a:xfrm>
          <a:prstGeom prst="rect">
            <a:avLst/>
          </a:prstGeom>
          <a:solidFill>
            <a:srgbClr val="00ADEF"/>
          </a:solidFill>
          <a:ln>
            <a:solidFill>
              <a:srgbClr val="00AD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2"/>
              </a:solidFill>
            </a:endParaRPr>
          </a:p>
        </p:txBody>
      </p:sp>
      <p:pic>
        <p:nvPicPr>
          <p:cNvPr id="4" name="Picture 3">
            <a:extLst>
              <a:ext uri="{FF2B5EF4-FFF2-40B4-BE49-F238E27FC236}">
                <a16:creationId xmlns:a16="http://schemas.microsoft.com/office/drawing/2014/main" id="{5C92D810-7369-EEC8-C38A-1A141777F6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5896" y="5826340"/>
            <a:ext cx="1754330" cy="1060018"/>
          </a:xfrm>
          <a:prstGeom prst="rect">
            <a:avLst/>
          </a:prstGeom>
        </p:spPr>
      </p:pic>
    </p:spTree>
    <p:extLst>
      <p:ext uri="{BB962C8B-B14F-4D97-AF65-F5344CB8AC3E}">
        <p14:creationId xmlns:p14="http://schemas.microsoft.com/office/powerpoint/2010/main" val="15026475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FA15E093-E4F7-4F89-A21D-1F47F5C7BCF9}" type="datetimeFigureOut">
              <a:rPr lang="fr-CA" smtClean="0"/>
              <a:t>2025-12-18</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77DA286F-7B0A-4DE5-B88D-03F7BC51AE4A}" type="slidenum">
              <a:rPr lang="fr-CA" smtClean="0"/>
              <a:t>‹N°›</a:t>
            </a:fld>
            <a:endParaRPr lang="fr-CA"/>
          </a:p>
        </p:txBody>
      </p:sp>
    </p:spTree>
    <p:extLst>
      <p:ext uri="{BB962C8B-B14F-4D97-AF65-F5344CB8AC3E}">
        <p14:creationId xmlns:p14="http://schemas.microsoft.com/office/powerpoint/2010/main" val="8832524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Graphique, graphisme, clipart, conception&#10;&#10;Description générée automatiquement">
            <a:extLst>
              <a:ext uri="{FF2B5EF4-FFF2-40B4-BE49-F238E27FC236}">
                <a16:creationId xmlns:a16="http://schemas.microsoft.com/office/drawing/2014/main" id="{2C62E9E6-54AB-4845-BA8E-4FC45B1425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772" y="244490"/>
            <a:ext cx="2166906" cy="1396801"/>
          </a:xfrm>
          <a:prstGeom prst="rect">
            <a:avLst/>
          </a:prstGeom>
        </p:spPr>
      </p:pic>
      <p:pic>
        <p:nvPicPr>
          <p:cNvPr id="4" name="Image 3" descr="Une image contenant herbe, plein air, ciel, bâtiment&#10;&#10;Description générée automatiquement">
            <a:extLst>
              <a:ext uri="{FF2B5EF4-FFF2-40B4-BE49-F238E27FC236}">
                <a16:creationId xmlns:a16="http://schemas.microsoft.com/office/drawing/2014/main" id="{13946086-4D65-42F3-B42F-1846E9526D3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930401"/>
            <a:ext cx="12192000" cy="5080000"/>
          </a:xfrm>
          <a:prstGeom prst="rect">
            <a:avLst/>
          </a:prstGeom>
        </p:spPr>
      </p:pic>
      <p:sp>
        <p:nvSpPr>
          <p:cNvPr id="8" name="Titre 1">
            <a:extLst>
              <a:ext uri="{FF2B5EF4-FFF2-40B4-BE49-F238E27FC236}">
                <a16:creationId xmlns:a16="http://schemas.microsoft.com/office/drawing/2014/main" id="{D11499C1-FD75-44B0-835E-997E39C6408E}"/>
              </a:ext>
            </a:extLst>
          </p:cNvPr>
          <p:cNvSpPr>
            <a:spLocks noGrp="1"/>
          </p:cNvSpPr>
          <p:nvPr>
            <p:ph type="title"/>
          </p:nvPr>
        </p:nvSpPr>
        <p:spPr>
          <a:xfrm>
            <a:off x="2870200" y="1109267"/>
            <a:ext cx="6832600" cy="1642268"/>
          </a:xfrm>
          <a:solidFill>
            <a:srgbClr val="FFFFFF"/>
          </a:solidFill>
          <a:ln w="19050">
            <a:solidFill>
              <a:srgbClr val="C00000"/>
            </a:solidFill>
          </a:ln>
        </p:spPr>
        <p:txBody>
          <a:bodyPr anchor="ctr"/>
          <a:lstStyle>
            <a:lvl1pPr algn="ctr">
              <a:defRPr sz="4800"/>
            </a:lvl1pPr>
          </a:lstStyle>
          <a:p>
            <a:r>
              <a:rPr lang="fr-FR"/>
              <a:t>Modifiez le style du titre</a:t>
            </a:r>
            <a:endParaRPr lang="fr-CA"/>
          </a:p>
        </p:txBody>
      </p:sp>
      <p:pic>
        <p:nvPicPr>
          <p:cNvPr id="7" name="Image 6" descr="Une image contenant texte, Police, Graphique, capture d’écran&#10;&#10;Description générée automatiquement">
            <a:extLst>
              <a:ext uri="{FF2B5EF4-FFF2-40B4-BE49-F238E27FC236}">
                <a16:creationId xmlns:a16="http://schemas.microsoft.com/office/drawing/2014/main" id="{C5C74703-C162-4F8F-840D-7E13D0D6F60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85906" y="305856"/>
            <a:ext cx="1776988" cy="1274067"/>
          </a:xfrm>
          <a:prstGeom prst="rect">
            <a:avLst/>
          </a:prstGeom>
        </p:spPr>
      </p:pic>
      <p:sp>
        <p:nvSpPr>
          <p:cNvPr id="2" name="Titre 1">
            <a:extLst>
              <a:ext uri="{FF2B5EF4-FFF2-40B4-BE49-F238E27FC236}">
                <a16:creationId xmlns:a16="http://schemas.microsoft.com/office/drawing/2014/main" id="{0A0EE114-6F30-DF85-BECC-11C5CD2B53FB}"/>
              </a:ext>
            </a:extLst>
          </p:cNvPr>
          <p:cNvSpPr txBox="1">
            <a:spLocks/>
          </p:cNvSpPr>
          <p:nvPr userDrawn="1"/>
        </p:nvSpPr>
        <p:spPr>
          <a:xfrm>
            <a:off x="1061044" y="2002631"/>
            <a:ext cx="10069911" cy="28527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effectLst/>
                <a:latin typeface="+mn-lt"/>
                <a:ea typeface="+mj-ea"/>
                <a:cs typeface="+mj-cs"/>
              </a:defRPr>
            </a:lvl1pPr>
          </a:lstStyle>
          <a:p>
            <a:r>
              <a:rPr lang="fr-CA"/>
              <a:t>Titre de section</a:t>
            </a:r>
          </a:p>
        </p:txBody>
      </p:sp>
    </p:spTree>
    <p:extLst>
      <p:ext uri="{BB962C8B-B14F-4D97-AF65-F5344CB8AC3E}">
        <p14:creationId xmlns:p14="http://schemas.microsoft.com/office/powerpoint/2010/main" val="11661601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4_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39894B-C684-1824-DA5E-EE4BBE5DE41B}"/>
              </a:ext>
            </a:extLst>
          </p:cNvPr>
          <p:cNvSpPr/>
          <p:nvPr userDrawn="1"/>
        </p:nvSpPr>
        <p:spPr>
          <a:xfrm>
            <a:off x="5625546" y="159026"/>
            <a:ext cx="3458817" cy="65399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Titre 1">
            <a:extLst>
              <a:ext uri="{FF2B5EF4-FFF2-40B4-BE49-F238E27FC236}">
                <a16:creationId xmlns:a16="http://schemas.microsoft.com/office/drawing/2014/main" id="{06DD2406-C29B-987C-AE8F-7F92ACCECD7B}"/>
              </a:ext>
            </a:extLst>
          </p:cNvPr>
          <p:cNvSpPr>
            <a:spLocks noGrp="1"/>
          </p:cNvSpPr>
          <p:nvPr>
            <p:ph type="title" hasCustomPrompt="1"/>
          </p:nvPr>
        </p:nvSpPr>
        <p:spPr>
          <a:xfrm>
            <a:off x="5751443" y="2607866"/>
            <a:ext cx="6164470" cy="1642268"/>
          </a:xfrm>
          <a:solidFill>
            <a:srgbClr val="FFFFFF"/>
          </a:solidFill>
          <a:ln w="19050">
            <a:noFill/>
          </a:ln>
        </p:spPr>
        <p:txBody>
          <a:bodyPr anchor="ctr"/>
          <a:lstStyle>
            <a:lvl1pPr algn="l">
              <a:defRPr sz="4800"/>
            </a:lvl1pPr>
          </a:lstStyle>
          <a:p>
            <a:r>
              <a:rPr lang="fr-FR"/>
              <a:t>Titre de la présentation</a:t>
            </a:r>
            <a:endParaRPr lang="fr-CA"/>
          </a:p>
        </p:txBody>
      </p:sp>
      <p:sp>
        <p:nvSpPr>
          <p:cNvPr id="4" name="Rectangle 3">
            <a:extLst>
              <a:ext uri="{FF2B5EF4-FFF2-40B4-BE49-F238E27FC236}">
                <a16:creationId xmlns:a16="http://schemas.microsoft.com/office/drawing/2014/main" id="{4B266D1D-79E8-7ADD-2B4A-BD7B0F8AC981}"/>
              </a:ext>
            </a:extLst>
          </p:cNvPr>
          <p:cNvSpPr/>
          <p:nvPr userDrawn="1"/>
        </p:nvSpPr>
        <p:spPr>
          <a:xfrm>
            <a:off x="6466114" y="5010539"/>
            <a:ext cx="5383764" cy="10916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fr-CA" sz="3600" dirty="0">
                <a:solidFill>
                  <a:srgbClr val="50A3C4"/>
                </a:solidFill>
              </a:rPr>
              <a:t>Tournées de secteurs 2026</a:t>
            </a:r>
          </a:p>
        </p:txBody>
      </p:sp>
    </p:spTree>
    <p:extLst>
      <p:ext uri="{BB962C8B-B14F-4D97-AF65-F5344CB8AC3E}">
        <p14:creationId xmlns:p14="http://schemas.microsoft.com/office/powerpoint/2010/main" val="31083525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3_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270C13E-1DED-E2F4-23A5-01D264FD1155}"/>
              </a:ext>
            </a:extLst>
          </p:cNvPr>
          <p:cNvSpPr>
            <a:spLocks noGrp="1"/>
          </p:cNvSpPr>
          <p:nvPr>
            <p:ph type="title" hasCustomPrompt="1"/>
          </p:nvPr>
        </p:nvSpPr>
        <p:spPr>
          <a:xfrm>
            <a:off x="9144000" y="2027583"/>
            <a:ext cx="2771912" cy="2915478"/>
          </a:xfrm>
          <a:solidFill>
            <a:srgbClr val="FFFFFF"/>
          </a:solidFill>
          <a:ln w="19050">
            <a:noFill/>
          </a:ln>
        </p:spPr>
        <p:txBody>
          <a:bodyPr anchor="ctr"/>
          <a:lstStyle>
            <a:lvl1pPr algn="l">
              <a:defRPr sz="4000"/>
            </a:lvl1pPr>
          </a:lstStyle>
          <a:p>
            <a:r>
              <a:rPr lang="fr-FR"/>
              <a:t>Titre de section</a:t>
            </a:r>
            <a:endParaRPr lang="fr-CA"/>
          </a:p>
        </p:txBody>
      </p:sp>
      <p:sp>
        <p:nvSpPr>
          <p:cNvPr id="2" name="Rectangle 1">
            <a:extLst>
              <a:ext uri="{FF2B5EF4-FFF2-40B4-BE49-F238E27FC236}">
                <a16:creationId xmlns:a16="http://schemas.microsoft.com/office/drawing/2014/main" id="{59182CCC-4C53-1503-6465-F2360B76EF2F}"/>
              </a:ext>
            </a:extLst>
          </p:cNvPr>
          <p:cNvSpPr/>
          <p:nvPr userDrawn="1"/>
        </p:nvSpPr>
        <p:spPr>
          <a:xfrm>
            <a:off x="9143999" y="4943061"/>
            <a:ext cx="2771911" cy="13271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dirty="0">
                <a:solidFill>
                  <a:srgbClr val="50A3C4"/>
                </a:solidFill>
              </a:rPr>
              <a:t>Tournées de secteurs 2026</a:t>
            </a:r>
          </a:p>
        </p:txBody>
      </p:sp>
    </p:spTree>
    <p:extLst>
      <p:ext uri="{BB962C8B-B14F-4D97-AF65-F5344CB8AC3E}">
        <p14:creationId xmlns:p14="http://schemas.microsoft.com/office/powerpoint/2010/main" val="15375002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Table des matièr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C1F08C-5F0B-310F-1757-6FD2319B8296}"/>
              </a:ext>
            </a:extLst>
          </p:cNvPr>
          <p:cNvSpPr/>
          <p:nvPr userDrawn="1"/>
        </p:nvSpPr>
        <p:spPr>
          <a:xfrm>
            <a:off x="10608907" y="5962261"/>
            <a:ext cx="1380930" cy="6531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600" dirty="0">
                <a:solidFill>
                  <a:srgbClr val="50A3C4"/>
                </a:solidFill>
              </a:rPr>
              <a:t>Tournées de secteurs 2026</a:t>
            </a:r>
          </a:p>
        </p:txBody>
      </p:sp>
    </p:spTree>
    <p:extLst>
      <p:ext uri="{BB962C8B-B14F-4D97-AF65-F5344CB8AC3E}">
        <p14:creationId xmlns:p14="http://schemas.microsoft.com/office/powerpoint/2010/main" val="29174201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4E3E61-7310-4D08-A316-5EABF83B47FC}"/>
              </a:ext>
            </a:extLst>
          </p:cNvPr>
          <p:cNvSpPr>
            <a:spLocks noGrp="1"/>
          </p:cNvSpPr>
          <p:nvPr>
            <p:ph type="title"/>
          </p:nvPr>
        </p:nvSpPr>
        <p:spPr>
          <a:xfrm>
            <a:off x="838200" y="210843"/>
            <a:ext cx="9532150" cy="634115"/>
          </a:xfrm>
        </p:spPr>
        <p:txBody>
          <a:bodyPr/>
          <a:lstStyle>
            <a:lvl1pPr>
              <a:defRPr sz="3600">
                <a:solidFill>
                  <a:schemeClr val="tx1"/>
                </a:solidFill>
                <a:effectLst/>
              </a:defRPr>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386ACCD7-8575-4EBD-9D83-6E764EFE0452}"/>
              </a:ext>
            </a:extLst>
          </p:cNvPr>
          <p:cNvSpPr>
            <a:spLocks noGrp="1"/>
          </p:cNvSpPr>
          <p:nvPr>
            <p:ph idx="1"/>
          </p:nvPr>
        </p:nvSpPr>
        <p:spPr>
          <a:xfrm>
            <a:off x="838199" y="1344858"/>
            <a:ext cx="10515600" cy="5028646"/>
          </a:xfrm>
        </p:spPr>
        <p:txBody>
          <a:bodyPr/>
          <a:lstStyle>
            <a:lvl1pPr marL="228600" indent="-228600">
              <a:lnSpc>
                <a:spcPct val="100000"/>
              </a:lnSpc>
              <a:spcBef>
                <a:spcPts val="0"/>
              </a:spcBef>
              <a:spcAft>
                <a:spcPts val="600"/>
              </a:spcAft>
              <a:buClr>
                <a:srgbClr val="D32235"/>
              </a:buClr>
              <a:buFont typeface="Wingdings" panose="05000000000000000000" pitchFamily="2" charset="2"/>
              <a:buChar char="§"/>
              <a:defRPr/>
            </a:lvl1pPr>
            <a:lvl2pPr marL="536575" indent="-273050">
              <a:lnSpc>
                <a:spcPct val="100000"/>
              </a:lnSpc>
              <a:spcBef>
                <a:spcPts val="0"/>
              </a:spcBef>
              <a:spcAft>
                <a:spcPts val="600"/>
              </a:spcAft>
              <a:buClr>
                <a:srgbClr val="79B8D2"/>
              </a:buClr>
              <a:defRPr/>
            </a:lvl2pPr>
            <a:lvl3pPr marL="811213" indent="-274638">
              <a:lnSpc>
                <a:spcPct val="100000"/>
              </a:lnSpc>
              <a:spcBef>
                <a:spcPts val="0"/>
              </a:spcBef>
              <a:spcAft>
                <a:spcPts val="600"/>
              </a:spcAft>
              <a:buFont typeface="Wingdings" panose="05000000000000000000" pitchFamily="2" charset="2"/>
              <a:buChar char="ü"/>
              <a:defRPr/>
            </a:lvl3pPr>
          </a:lstStyle>
          <a:p>
            <a:pPr lvl="0"/>
            <a:r>
              <a:rPr lang="fr-FR"/>
              <a:t>Cliquez pour modifier les styles du texte du masque</a:t>
            </a:r>
          </a:p>
          <a:p>
            <a:pPr lvl="1"/>
            <a:r>
              <a:rPr lang="fr-FR"/>
              <a:t>Deuxième niveau</a:t>
            </a:r>
          </a:p>
          <a:p>
            <a:pPr lvl="2"/>
            <a:r>
              <a:rPr lang="fr-FR"/>
              <a:t>Troisième niveau</a:t>
            </a:r>
          </a:p>
        </p:txBody>
      </p:sp>
      <p:sp>
        <p:nvSpPr>
          <p:cNvPr id="5" name="Espace réservé du texte 4">
            <a:extLst>
              <a:ext uri="{FF2B5EF4-FFF2-40B4-BE49-F238E27FC236}">
                <a16:creationId xmlns:a16="http://schemas.microsoft.com/office/drawing/2014/main" id="{3DC2462A-563A-1FAA-1460-E23BACB3EF44}"/>
              </a:ext>
            </a:extLst>
          </p:cNvPr>
          <p:cNvSpPr>
            <a:spLocks noGrp="1"/>
          </p:cNvSpPr>
          <p:nvPr>
            <p:ph type="body" sz="quarter" idx="10" hasCustomPrompt="1"/>
          </p:nvPr>
        </p:nvSpPr>
        <p:spPr>
          <a:xfrm>
            <a:off x="5607050" y="6501395"/>
            <a:ext cx="977900" cy="291523"/>
          </a:xfrm>
        </p:spPr>
        <p:txBody>
          <a:bodyPr>
            <a:noAutofit/>
          </a:bodyPr>
          <a:lstStyle>
            <a:lvl1pPr marL="0" indent="0" algn="ctr">
              <a:buNone/>
              <a:defRPr sz="1600"/>
            </a:lvl1pPr>
          </a:lstStyle>
          <a:p>
            <a:pPr lvl="0"/>
            <a:fld id="{886F0B48-47C9-487F-8C6A-1596AE561BA1}" type="slidenum">
              <a:rPr lang="fr-CA" smtClean="0"/>
              <a:t>‹N°›</a:t>
            </a:fld>
            <a:endParaRPr lang="fr-CA"/>
          </a:p>
        </p:txBody>
      </p:sp>
      <p:sp>
        <p:nvSpPr>
          <p:cNvPr id="7" name="Rectangle 6">
            <a:extLst>
              <a:ext uri="{FF2B5EF4-FFF2-40B4-BE49-F238E27FC236}">
                <a16:creationId xmlns:a16="http://schemas.microsoft.com/office/drawing/2014/main" id="{17560317-F863-D0E3-2B77-20C0F61FE995}"/>
              </a:ext>
            </a:extLst>
          </p:cNvPr>
          <p:cNvSpPr/>
          <p:nvPr userDrawn="1"/>
        </p:nvSpPr>
        <p:spPr>
          <a:xfrm>
            <a:off x="10608907" y="5962261"/>
            <a:ext cx="1380930" cy="6531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600" dirty="0">
                <a:solidFill>
                  <a:srgbClr val="50A3C4"/>
                </a:solidFill>
              </a:rPr>
              <a:t>Tournées de secteurs 2026</a:t>
            </a:r>
          </a:p>
        </p:txBody>
      </p:sp>
    </p:spTree>
    <p:extLst>
      <p:ext uri="{BB962C8B-B14F-4D97-AF65-F5344CB8AC3E}">
        <p14:creationId xmlns:p14="http://schemas.microsoft.com/office/powerpoint/2010/main" val="2557022100"/>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re et conten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8163E6-EA64-446A-8EEB-E621D65F7437}"/>
              </a:ext>
            </a:extLst>
          </p:cNvPr>
          <p:cNvSpPr/>
          <p:nvPr userDrawn="1"/>
        </p:nvSpPr>
        <p:spPr>
          <a:xfrm>
            <a:off x="0" y="0"/>
            <a:ext cx="12192000" cy="933254"/>
          </a:xfrm>
          <a:prstGeom prst="rect">
            <a:avLst/>
          </a:prstGeom>
          <a:solidFill>
            <a:srgbClr val="79B8D2"/>
          </a:solidFill>
          <a:ln>
            <a:solidFill>
              <a:srgbClr val="79B8D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454E3E61-7310-4D08-A316-5EABF83B47FC}"/>
              </a:ext>
            </a:extLst>
          </p:cNvPr>
          <p:cNvSpPr>
            <a:spLocks noGrp="1"/>
          </p:cNvSpPr>
          <p:nvPr>
            <p:ph type="title"/>
          </p:nvPr>
        </p:nvSpPr>
        <p:spPr>
          <a:xfrm>
            <a:off x="838200" y="210843"/>
            <a:ext cx="9532150" cy="634115"/>
          </a:xfrm>
        </p:spPr>
        <p:txBody>
          <a:bodyPr/>
          <a:lstStyle>
            <a:lvl1pPr>
              <a:defRPr sz="3600">
                <a:solidFill>
                  <a:schemeClr val="bg1"/>
                </a:solidFill>
                <a:effectLst>
                  <a:outerShdw blurRad="38100" dist="38100" dir="2700000" algn="tl">
                    <a:srgbClr val="000000">
                      <a:alpha val="43137"/>
                    </a:srgbClr>
                  </a:outerShdw>
                </a:effectLst>
              </a:defRPr>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386ACCD7-8575-4EBD-9D83-6E764EFE0452}"/>
              </a:ext>
            </a:extLst>
          </p:cNvPr>
          <p:cNvSpPr>
            <a:spLocks noGrp="1"/>
          </p:cNvSpPr>
          <p:nvPr>
            <p:ph idx="1"/>
          </p:nvPr>
        </p:nvSpPr>
        <p:spPr>
          <a:xfrm>
            <a:off x="838199" y="1344858"/>
            <a:ext cx="10515600" cy="5028646"/>
          </a:xfrm>
        </p:spPr>
        <p:txBody>
          <a:bodyPr/>
          <a:lstStyle>
            <a:lvl1pPr marL="228600" indent="-228600">
              <a:lnSpc>
                <a:spcPct val="100000"/>
              </a:lnSpc>
              <a:spcBef>
                <a:spcPts val="0"/>
              </a:spcBef>
              <a:spcAft>
                <a:spcPts val="600"/>
              </a:spcAft>
              <a:buClr>
                <a:srgbClr val="D32235"/>
              </a:buClr>
              <a:buFont typeface="Wingdings" panose="05000000000000000000" pitchFamily="2" charset="2"/>
              <a:buChar char="§"/>
              <a:defRPr/>
            </a:lvl1pPr>
            <a:lvl2pPr marL="536575" indent="-273050">
              <a:lnSpc>
                <a:spcPct val="100000"/>
              </a:lnSpc>
              <a:spcBef>
                <a:spcPts val="0"/>
              </a:spcBef>
              <a:spcAft>
                <a:spcPts val="600"/>
              </a:spcAft>
              <a:buClr>
                <a:srgbClr val="79B8D2"/>
              </a:buClr>
              <a:defRPr/>
            </a:lvl2pPr>
            <a:lvl3pPr marL="811213" indent="-274638">
              <a:lnSpc>
                <a:spcPct val="100000"/>
              </a:lnSpc>
              <a:spcBef>
                <a:spcPts val="0"/>
              </a:spcBef>
              <a:spcAft>
                <a:spcPts val="600"/>
              </a:spcAft>
              <a:buFont typeface="Wingdings" panose="05000000000000000000" pitchFamily="2" charset="2"/>
              <a:buChar char="ü"/>
              <a:defRPr/>
            </a:lvl3pPr>
          </a:lstStyle>
          <a:p>
            <a:pPr lvl="0"/>
            <a:r>
              <a:rPr lang="fr-FR"/>
              <a:t>Cliquez pour modifier les styles du texte du masque</a:t>
            </a:r>
          </a:p>
          <a:p>
            <a:pPr lvl="1"/>
            <a:r>
              <a:rPr lang="fr-FR"/>
              <a:t>Deuxième niveau</a:t>
            </a:r>
          </a:p>
          <a:p>
            <a:pPr lvl="2"/>
            <a:r>
              <a:rPr lang="fr-FR"/>
              <a:t>Troisième niveau</a:t>
            </a:r>
          </a:p>
        </p:txBody>
      </p:sp>
      <p:pic>
        <p:nvPicPr>
          <p:cNvPr id="6" name="Image 5" descr="Une image contenant texte, Police, Graphique, logo&#10;&#10;Description générée automatiquement">
            <a:extLst>
              <a:ext uri="{FF2B5EF4-FFF2-40B4-BE49-F238E27FC236}">
                <a16:creationId xmlns:a16="http://schemas.microsoft.com/office/drawing/2014/main" id="{0CAF763E-297B-4691-A91A-772ACA23CA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7441" y="70001"/>
            <a:ext cx="1202218" cy="774957"/>
          </a:xfrm>
          <a:prstGeom prst="rect">
            <a:avLst/>
          </a:prstGeom>
        </p:spPr>
      </p:pic>
      <p:sp>
        <p:nvSpPr>
          <p:cNvPr id="4" name="Espace réservé du texte 4">
            <a:extLst>
              <a:ext uri="{FF2B5EF4-FFF2-40B4-BE49-F238E27FC236}">
                <a16:creationId xmlns:a16="http://schemas.microsoft.com/office/drawing/2014/main" id="{62A1AE0B-7935-0EE6-C892-920DA9F87A48}"/>
              </a:ext>
            </a:extLst>
          </p:cNvPr>
          <p:cNvSpPr>
            <a:spLocks noGrp="1"/>
          </p:cNvSpPr>
          <p:nvPr>
            <p:ph type="body" sz="quarter" idx="10" hasCustomPrompt="1"/>
          </p:nvPr>
        </p:nvSpPr>
        <p:spPr>
          <a:xfrm>
            <a:off x="5607050" y="6501395"/>
            <a:ext cx="977900" cy="291523"/>
          </a:xfrm>
        </p:spPr>
        <p:txBody>
          <a:bodyPr>
            <a:noAutofit/>
          </a:bodyPr>
          <a:lstStyle>
            <a:lvl1pPr marL="0" indent="0" algn="ctr">
              <a:buNone/>
              <a:defRPr sz="1600"/>
            </a:lvl1pPr>
          </a:lstStyle>
          <a:p>
            <a:pPr lvl="0"/>
            <a:fld id="{886F0B48-47C9-487F-8C6A-1596AE561BA1}" type="slidenum">
              <a:rPr lang="fr-CA" smtClean="0"/>
              <a:t>‹N°›</a:t>
            </a:fld>
            <a:endParaRPr lang="fr-CA"/>
          </a:p>
        </p:txBody>
      </p:sp>
    </p:spTree>
    <p:extLst>
      <p:ext uri="{BB962C8B-B14F-4D97-AF65-F5344CB8AC3E}">
        <p14:creationId xmlns:p14="http://schemas.microsoft.com/office/powerpoint/2010/main" val="26773558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8163E6-EA64-446A-8EEB-E621D65F7437}"/>
              </a:ext>
            </a:extLst>
          </p:cNvPr>
          <p:cNvSpPr/>
          <p:nvPr userDrawn="1"/>
        </p:nvSpPr>
        <p:spPr>
          <a:xfrm>
            <a:off x="0" y="0"/>
            <a:ext cx="12192000" cy="933254"/>
          </a:xfrm>
          <a:prstGeom prst="rect">
            <a:avLst/>
          </a:prstGeom>
          <a:solidFill>
            <a:srgbClr val="79B8D2"/>
          </a:solidFill>
          <a:ln>
            <a:solidFill>
              <a:srgbClr val="79B8D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454E3E61-7310-4D08-A316-5EABF83B47FC}"/>
              </a:ext>
            </a:extLst>
          </p:cNvPr>
          <p:cNvSpPr>
            <a:spLocks noGrp="1"/>
          </p:cNvSpPr>
          <p:nvPr>
            <p:ph type="title"/>
          </p:nvPr>
        </p:nvSpPr>
        <p:spPr>
          <a:xfrm>
            <a:off x="838200" y="210843"/>
            <a:ext cx="9532150" cy="634115"/>
          </a:xfrm>
        </p:spPr>
        <p:txBody>
          <a:bodyPr/>
          <a:lstStyle>
            <a:lvl1pPr>
              <a:defRPr sz="3600">
                <a:solidFill>
                  <a:schemeClr val="bg1"/>
                </a:solidFill>
                <a:effectLst>
                  <a:outerShdw blurRad="38100" dist="38100" dir="2700000" algn="tl">
                    <a:srgbClr val="000000">
                      <a:alpha val="43137"/>
                    </a:srgbClr>
                  </a:outerShdw>
                </a:effectLst>
              </a:defRPr>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386ACCD7-8575-4EBD-9D83-6E764EFE0452}"/>
              </a:ext>
            </a:extLst>
          </p:cNvPr>
          <p:cNvSpPr>
            <a:spLocks noGrp="1"/>
          </p:cNvSpPr>
          <p:nvPr>
            <p:ph idx="1"/>
          </p:nvPr>
        </p:nvSpPr>
        <p:spPr>
          <a:xfrm>
            <a:off x="838199" y="1344858"/>
            <a:ext cx="10515600" cy="5028646"/>
          </a:xfrm>
        </p:spPr>
        <p:txBody>
          <a:bodyPr/>
          <a:lstStyle>
            <a:lvl1pPr marL="228600" indent="-228600">
              <a:lnSpc>
                <a:spcPct val="100000"/>
              </a:lnSpc>
              <a:spcBef>
                <a:spcPts val="0"/>
              </a:spcBef>
              <a:spcAft>
                <a:spcPts val="600"/>
              </a:spcAft>
              <a:buClr>
                <a:srgbClr val="D32235"/>
              </a:buClr>
              <a:buFont typeface="Wingdings" panose="05000000000000000000" pitchFamily="2" charset="2"/>
              <a:buChar char="§"/>
              <a:defRPr/>
            </a:lvl1pPr>
            <a:lvl2pPr marL="536575" indent="-273050">
              <a:lnSpc>
                <a:spcPct val="100000"/>
              </a:lnSpc>
              <a:spcBef>
                <a:spcPts val="0"/>
              </a:spcBef>
              <a:spcAft>
                <a:spcPts val="600"/>
              </a:spcAft>
              <a:buClr>
                <a:srgbClr val="79B8D2"/>
              </a:buClr>
              <a:defRPr/>
            </a:lvl2pPr>
            <a:lvl3pPr marL="811213" indent="-274638">
              <a:lnSpc>
                <a:spcPct val="100000"/>
              </a:lnSpc>
              <a:spcBef>
                <a:spcPts val="0"/>
              </a:spcBef>
              <a:spcAft>
                <a:spcPts val="600"/>
              </a:spcAft>
              <a:buFont typeface="Wingdings" panose="05000000000000000000" pitchFamily="2" charset="2"/>
              <a:buChar char="ü"/>
              <a:defRPr/>
            </a:lvl3pPr>
          </a:lstStyle>
          <a:p>
            <a:pPr lvl="0"/>
            <a:r>
              <a:rPr lang="fr-FR"/>
              <a:t>Cliquez pour modifier les styles du texte du masque</a:t>
            </a:r>
          </a:p>
          <a:p>
            <a:pPr lvl="1"/>
            <a:r>
              <a:rPr lang="fr-FR"/>
              <a:t>Deuxième niveau</a:t>
            </a:r>
          </a:p>
          <a:p>
            <a:pPr lvl="2"/>
            <a:r>
              <a:rPr lang="fr-FR"/>
              <a:t>Troisième niveau</a:t>
            </a:r>
          </a:p>
        </p:txBody>
      </p:sp>
      <p:pic>
        <p:nvPicPr>
          <p:cNvPr id="6" name="Image 5" descr="Une image contenant texte, Police, Graphique, logo&#10;&#10;Description générée automatiquement">
            <a:extLst>
              <a:ext uri="{FF2B5EF4-FFF2-40B4-BE49-F238E27FC236}">
                <a16:creationId xmlns:a16="http://schemas.microsoft.com/office/drawing/2014/main" id="{0CAF763E-297B-4691-A91A-772ACA23CA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7441" y="70001"/>
            <a:ext cx="1202218" cy="774957"/>
          </a:xfrm>
          <a:prstGeom prst="rect">
            <a:avLst/>
          </a:prstGeom>
        </p:spPr>
      </p:pic>
      <p:sp>
        <p:nvSpPr>
          <p:cNvPr id="4" name="Espace réservé du texte 4">
            <a:extLst>
              <a:ext uri="{FF2B5EF4-FFF2-40B4-BE49-F238E27FC236}">
                <a16:creationId xmlns:a16="http://schemas.microsoft.com/office/drawing/2014/main" id="{C4439550-391D-C66A-5398-5F9A2DDC30C1}"/>
              </a:ext>
            </a:extLst>
          </p:cNvPr>
          <p:cNvSpPr>
            <a:spLocks noGrp="1"/>
          </p:cNvSpPr>
          <p:nvPr>
            <p:ph type="body" sz="quarter" idx="10" hasCustomPrompt="1"/>
          </p:nvPr>
        </p:nvSpPr>
        <p:spPr>
          <a:xfrm>
            <a:off x="5607050" y="6501395"/>
            <a:ext cx="977900" cy="291523"/>
          </a:xfrm>
        </p:spPr>
        <p:txBody>
          <a:bodyPr>
            <a:noAutofit/>
          </a:bodyPr>
          <a:lstStyle>
            <a:lvl1pPr marL="0" indent="0" algn="ctr">
              <a:buNone/>
              <a:defRPr sz="1600"/>
            </a:lvl1pPr>
          </a:lstStyle>
          <a:p>
            <a:pPr lvl="0"/>
            <a:fld id="{886F0B48-47C9-487F-8C6A-1596AE561BA1}" type="slidenum">
              <a:rPr lang="fr-CA" smtClean="0"/>
              <a:t>‹N°›</a:t>
            </a:fld>
            <a:endParaRPr lang="fr-CA"/>
          </a:p>
        </p:txBody>
      </p:sp>
    </p:spTree>
    <p:extLst>
      <p:ext uri="{BB962C8B-B14F-4D97-AF65-F5344CB8AC3E}">
        <p14:creationId xmlns:p14="http://schemas.microsoft.com/office/powerpoint/2010/main" val="27384970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8163E6-EA64-446A-8EEB-E621D65F7437}"/>
              </a:ext>
            </a:extLst>
          </p:cNvPr>
          <p:cNvSpPr/>
          <p:nvPr userDrawn="1"/>
        </p:nvSpPr>
        <p:spPr>
          <a:xfrm>
            <a:off x="0" y="0"/>
            <a:ext cx="12192000" cy="933254"/>
          </a:xfrm>
          <a:prstGeom prst="rect">
            <a:avLst/>
          </a:prstGeom>
          <a:solidFill>
            <a:srgbClr val="79B8D2"/>
          </a:solidFill>
          <a:ln>
            <a:solidFill>
              <a:srgbClr val="79B8D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454E3E61-7310-4D08-A316-5EABF83B47FC}"/>
              </a:ext>
            </a:extLst>
          </p:cNvPr>
          <p:cNvSpPr>
            <a:spLocks noGrp="1"/>
          </p:cNvSpPr>
          <p:nvPr>
            <p:ph type="title"/>
          </p:nvPr>
        </p:nvSpPr>
        <p:spPr>
          <a:xfrm>
            <a:off x="838199" y="210843"/>
            <a:ext cx="9656929" cy="634115"/>
          </a:xfrm>
        </p:spPr>
        <p:txBody>
          <a:bodyPr/>
          <a:lstStyle>
            <a:lvl1pPr>
              <a:defRPr sz="3600">
                <a:solidFill>
                  <a:schemeClr val="bg1"/>
                </a:solidFill>
                <a:effectLst>
                  <a:outerShdw blurRad="38100" dist="38100" dir="2700000" algn="tl">
                    <a:srgbClr val="000000">
                      <a:alpha val="43137"/>
                    </a:srgbClr>
                  </a:outerShdw>
                </a:effectLst>
              </a:defRPr>
            </a:lvl1pPr>
          </a:lstStyle>
          <a:p>
            <a:endParaRPr lang="fr-CA"/>
          </a:p>
        </p:txBody>
      </p:sp>
      <p:sp>
        <p:nvSpPr>
          <p:cNvPr id="3" name="Espace réservé du contenu 2">
            <a:extLst>
              <a:ext uri="{FF2B5EF4-FFF2-40B4-BE49-F238E27FC236}">
                <a16:creationId xmlns:a16="http://schemas.microsoft.com/office/drawing/2014/main" id="{386ACCD7-8575-4EBD-9D83-6E764EFE0452}"/>
              </a:ext>
            </a:extLst>
          </p:cNvPr>
          <p:cNvSpPr>
            <a:spLocks noGrp="1"/>
          </p:cNvSpPr>
          <p:nvPr>
            <p:ph idx="1"/>
          </p:nvPr>
        </p:nvSpPr>
        <p:spPr>
          <a:xfrm>
            <a:off x="838198" y="1344858"/>
            <a:ext cx="5044127" cy="4584602"/>
          </a:xfrm>
          <a:ln w="19050">
            <a:solidFill>
              <a:srgbClr val="79B8D2"/>
            </a:solidFill>
          </a:ln>
        </p:spPr>
        <p:txBody>
          <a:bodyPr/>
          <a:lstStyle>
            <a:lvl1pPr marL="228600" indent="-228600">
              <a:lnSpc>
                <a:spcPct val="100000"/>
              </a:lnSpc>
              <a:spcBef>
                <a:spcPts val="0"/>
              </a:spcBef>
              <a:spcAft>
                <a:spcPts val="600"/>
              </a:spcAft>
              <a:buClr>
                <a:srgbClr val="D32235"/>
              </a:buClr>
              <a:buFont typeface="Wingdings" panose="05000000000000000000" pitchFamily="2" charset="2"/>
              <a:buChar char="§"/>
              <a:defRPr/>
            </a:lvl1pPr>
            <a:lvl2pPr marL="536575" indent="-273050">
              <a:lnSpc>
                <a:spcPct val="100000"/>
              </a:lnSpc>
              <a:spcBef>
                <a:spcPts val="0"/>
              </a:spcBef>
              <a:spcAft>
                <a:spcPts val="600"/>
              </a:spcAft>
              <a:buClr>
                <a:srgbClr val="79B8D2"/>
              </a:buClr>
              <a:defRPr/>
            </a:lvl2pPr>
            <a:lvl3pPr marL="811213" indent="-274638">
              <a:lnSpc>
                <a:spcPct val="100000"/>
              </a:lnSpc>
              <a:spcBef>
                <a:spcPts val="0"/>
              </a:spcBef>
              <a:spcAft>
                <a:spcPts val="600"/>
              </a:spcAft>
              <a:buFont typeface="Wingdings" panose="05000000000000000000" pitchFamily="2" charset="2"/>
              <a:buChar char="ü"/>
              <a:defRPr/>
            </a:lvl3pPr>
          </a:lstStyle>
          <a:p>
            <a:pPr lvl="0"/>
            <a:r>
              <a:rPr lang="fr-FR"/>
              <a:t>Cliquez pour modifier les styles du texte du masque</a:t>
            </a:r>
          </a:p>
          <a:p>
            <a:pPr lvl="1"/>
            <a:r>
              <a:rPr lang="fr-FR"/>
              <a:t>Deuxième niveau</a:t>
            </a:r>
          </a:p>
          <a:p>
            <a:pPr lvl="2"/>
            <a:r>
              <a:rPr lang="fr-FR"/>
              <a:t>Troisième niveau</a:t>
            </a:r>
          </a:p>
        </p:txBody>
      </p:sp>
      <p:sp>
        <p:nvSpPr>
          <p:cNvPr id="6" name="Espace réservé du contenu 2">
            <a:extLst>
              <a:ext uri="{FF2B5EF4-FFF2-40B4-BE49-F238E27FC236}">
                <a16:creationId xmlns:a16="http://schemas.microsoft.com/office/drawing/2014/main" id="{9E0D8B56-A791-4C3C-BDAB-84C40D90C0BC}"/>
              </a:ext>
            </a:extLst>
          </p:cNvPr>
          <p:cNvSpPr>
            <a:spLocks noGrp="1"/>
          </p:cNvSpPr>
          <p:nvPr>
            <p:ph idx="10"/>
          </p:nvPr>
        </p:nvSpPr>
        <p:spPr>
          <a:xfrm>
            <a:off x="6309672" y="1344858"/>
            <a:ext cx="5044127" cy="4584602"/>
          </a:xfrm>
          <a:ln w="19050">
            <a:solidFill>
              <a:srgbClr val="79B8D2"/>
            </a:solidFill>
          </a:ln>
        </p:spPr>
        <p:txBody>
          <a:bodyPr vert="horz" lIns="91440" tIns="45720" rIns="91440" bIns="45720" rtlCol="0">
            <a:normAutofit/>
          </a:bodyPr>
          <a:lstStyle>
            <a:lvl1pPr>
              <a:defRPr lang="fr-FR" dirty="0"/>
            </a:lvl1pPr>
            <a:lvl2pPr>
              <a:defRPr lang="fr-FR" dirty="0"/>
            </a:lvl2pPr>
            <a:lvl3pPr>
              <a:defRPr lang="fr-FR" dirty="0"/>
            </a:lvl3pPr>
          </a:lstStyle>
          <a:p>
            <a:pPr lvl="0">
              <a:lnSpc>
                <a:spcPct val="100000"/>
              </a:lnSpc>
              <a:spcBef>
                <a:spcPts val="0"/>
              </a:spcBef>
              <a:spcAft>
                <a:spcPts val="600"/>
              </a:spcAft>
              <a:buClr>
                <a:srgbClr val="D32235"/>
              </a:buClr>
              <a:buFont typeface="Wingdings" panose="05000000000000000000" pitchFamily="2" charset="2"/>
              <a:buChar char="§"/>
            </a:pPr>
            <a:r>
              <a:rPr lang="fr-FR"/>
              <a:t>Cliquez pour modifier les styles du texte du masque</a:t>
            </a:r>
          </a:p>
          <a:p>
            <a:pPr marL="536575" lvl="1" indent="-273050">
              <a:lnSpc>
                <a:spcPct val="100000"/>
              </a:lnSpc>
              <a:spcBef>
                <a:spcPts val="0"/>
              </a:spcBef>
              <a:spcAft>
                <a:spcPts val="600"/>
              </a:spcAft>
              <a:buClr>
                <a:srgbClr val="79B8D2"/>
              </a:buClr>
            </a:pPr>
            <a:r>
              <a:rPr lang="fr-FR"/>
              <a:t>Deuxième niveau</a:t>
            </a:r>
          </a:p>
          <a:p>
            <a:pPr marL="811213" lvl="2" indent="-274638">
              <a:lnSpc>
                <a:spcPct val="100000"/>
              </a:lnSpc>
              <a:spcBef>
                <a:spcPts val="0"/>
              </a:spcBef>
              <a:spcAft>
                <a:spcPts val="600"/>
              </a:spcAft>
              <a:buFont typeface="Wingdings" panose="05000000000000000000" pitchFamily="2" charset="2"/>
              <a:buChar char="ü"/>
            </a:pPr>
            <a:r>
              <a:rPr lang="fr-FR"/>
              <a:t>Troisième niveau</a:t>
            </a:r>
          </a:p>
        </p:txBody>
      </p:sp>
      <p:pic>
        <p:nvPicPr>
          <p:cNvPr id="8" name="Image 7" descr="Une image contenant texte, Police, Graphique, logo&#10;&#10;Description générée automatiquement">
            <a:extLst>
              <a:ext uri="{FF2B5EF4-FFF2-40B4-BE49-F238E27FC236}">
                <a16:creationId xmlns:a16="http://schemas.microsoft.com/office/drawing/2014/main" id="{B28CD6B0-9E18-4216-BFE4-70934E595E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7441" y="70001"/>
            <a:ext cx="1202218" cy="774957"/>
          </a:xfrm>
          <a:prstGeom prst="rect">
            <a:avLst/>
          </a:prstGeom>
        </p:spPr>
      </p:pic>
      <p:sp>
        <p:nvSpPr>
          <p:cNvPr id="4" name="Espace réservé du texte 4">
            <a:extLst>
              <a:ext uri="{FF2B5EF4-FFF2-40B4-BE49-F238E27FC236}">
                <a16:creationId xmlns:a16="http://schemas.microsoft.com/office/drawing/2014/main" id="{4D179C7C-CCF6-8FDA-080D-B0007E480206}"/>
              </a:ext>
            </a:extLst>
          </p:cNvPr>
          <p:cNvSpPr>
            <a:spLocks noGrp="1"/>
          </p:cNvSpPr>
          <p:nvPr>
            <p:ph type="body" sz="quarter" idx="11" hasCustomPrompt="1"/>
          </p:nvPr>
        </p:nvSpPr>
        <p:spPr>
          <a:xfrm>
            <a:off x="5607050" y="6501395"/>
            <a:ext cx="977900" cy="291523"/>
          </a:xfrm>
        </p:spPr>
        <p:txBody>
          <a:bodyPr>
            <a:noAutofit/>
          </a:bodyPr>
          <a:lstStyle>
            <a:lvl1pPr marL="0" indent="0" algn="ctr">
              <a:buNone/>
              <a:defRPr sz="1600"/>
            </a:lvl1pPr>
          </a:lstStyle>
          <a:p>
            <a:pPr lvl="0"/>
            <a:fld id="{886F0B48-47C9-487F-8C6A-1596AE561BA1}" type="slidenum">
              <a:rPr lang="fr-CA" smtClean="0"/>
              <a:t>‹N°›</a:t>
            </a:fld>
            <a:endParaRPr lang="fr-CA"/>
          </a:p>
        </p:txBody>
      </p:sp>
    </p:spTree>
    <p:extLst>
      <p:ext uri="{BB962C8B-B14F-4D97-AF65-F5344CB8AC3E}">
        <p14:creationId xmlns:p14="http://schemas.microsoft.com/office/powerpoint/2010/main" val="3304649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ext slid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CA4CB96-5128-46B8-81C0-53D67A9513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48006"/>
            <a:ext cx="4721627" cy="958864"/>
          </a:xfrm>
          <a:prstGeom prst="rect">
            <a:avLst/>
          </a:prstGeom>
        </p:spPr>
      </p:pic>
      <p:cxnSp>
        <p:nvCxnSpPr>
          <p:cNvPr id="13" name="Connecteur droit 12">
            <a:extLst>
              <a:ext uri="{FF2B5EF4-FFF2-40B4-BE49-F238E27FC236}">
                <a16:creationId xmlns:a16="http://schemas.microsoft.com/office/drawing/2014/main" id="{A18E2907-6F54-4C1C-87F9-41EA30A2D708}"/>
              </a:ext>
            </a:extLst>
          </p:cNvPr>
          <p:cNvCxnSpPr>
            <a:cxnSpLocks/>
          </p:cNvCxnSpPr>
          <p:nvPr userDrawn="1"/>
        </p:nvCxnSpPr>
        <p:spPr>
          <a:xfrm>
            <a:off x="6104729" y="1414935"/>
            <a:ext cx="0" cy="4603480"/>
          </a:xfrm>
          <a:prstGeom prst="line">
            <a:avLst/>
          </a:prstGeom>
          <a:ln w="15875">
            <a:solidFill>
              <a:srgbClr val="D4F0FF"/>
            </a:solidFill>
          </a:ln>
        </p:spPr>
        <p:style>
          <a:lnRef idx="1">
            <a:schemeClr val="accent1"/>
          </a:lnRef>
          <a:fillRef idx="0">
            <a:schemeClr val="accent1"/>
          </a:fillRef>
          <a:effectRef idx="0">
            <a:schemeClr val="accent1"/>
          </a:effectRef>
          <a:fontRef idx="minor">
            <a:schemeClr val="tx1"/>
          </a:fontRef>
        </p:style>
      </p:cxnSp>
      <p:sp>
        <p:nvSpPr>
          <p:cNvPr id="14" name="Espace réservé du texte 22">
            <a:extLst>
              <a:ext uri="{FF2B5EF4-FFF2-40B4-BE49-F238E27FC236}">
                <a16:creationId xmlns:a16="http://schemas.microsoft.com/office/drawing/2014/main" id="{50217E47-140E-4C60-A772-87ADF115AE3E}"/>
              </a:ext>
            </a:extLst>
          </p:cNvPr>
          <p:cNvSpPr>
            <a:spLocks noGrp="1"/>
          </p:cNvSpPr>
          <p:nvPr>
            <p:ph type="body" sz="quarter" idx="10" hasCustomPrompt="1"/>
          </p:nvPr>
        </p:nvSpPr>
        <p:spPr>
          <a:xfrm>
            <a:off x="338278" y="1521229"/>
            <a:ext cx="5429779" cy="4497186"/>
          </a:xfrm>
        </p:spPr>
        <p:txBody>
          <a:bodyPr>
            <a:normAutofit/>
          </a:bodyPr>
          <a:lstStyle>
            <a:lvl1pPr marL="457200" indent="-457200">
              <a:spcBef>
                <a:spcPts val="600"/>
              </a:spcBef>
              <a:spcAft>
                <a:spcPts val="600"/>
              </a:spcAft>
              <a:buFont typeface="Arial" panose="020B0604020202020204" pitchFamily="34" charset="0"/>
              <a:buChar char="•"/>
              <a:defRPr sz="2800">
                <a:latin typeface="+mn-lt"/>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fr-CA" err="1"/>
              <a:t>Text</a:t>
            </a:r>
            <a:endParaRPr lang="fr-CA"/>
          </a:p>
        </p:txBody>
      </p:sp>
      <p:sp>
        <p:nvSpPr>
          <p:cNvPr id="15" name="Espace réservé du texte 22">
            <a:extLst>
              <a:ext uri="{FF2B5EF4-FFF2-40B4-BE49-F238E27FC236}">
                <a16:creationId xmlns:a16="http://schemas.microsoft.com/office/drawing/2014/main" id="{9691408A-52E7-4A2A-8CED-29FA77B84773}"/>
              </a:ext>
            </a:extLst>
          </p:cNvPr>
          <p:cNvSpPr>
            <a:spLocks noGrp="1"/>
          </p:cNvSpPr>
          <p:nvPr>
            <p:ph type="body" sz="quarter" idx="11" hasCustomPrompt="1"/>
          </p:nvPr>
        </p:nvSpPr>
        <p:spPr>
          <a:xfrm>
            <a:off x="6441395" y="1521228"/>
            <a:ext cx="5428800" cy="4497187"/>
          </a:xfrm>
        </p:spPr>
        <p:txBody>
          <a:bodyPr>
            <a:normAutofit/>
          </a:bodyPr>
          <a:lstStyle>
            <a:lvl1pPr marL="457200" indent="-457200">
              <a:spcBef>
                <a:spcPts val="600"/>
              </a:spcBef>
              <a:spcAft>
                <a:spcPts val="600"/>
              </a:spcAft>
              <a:buFont typeface="Arial" panose="020B0604020202020204" pitchFamily="34" charset="0"/>
              <a:buChar char="•"/>
              <a:defRPr sz="2800">
                <a:latin typeface="+mn-lt"/>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fr-CA"/>
              <a:t>Texte</a:t>
            </a:r>
          </a:p>
        </p:txBody>
      </p:sp>
      <p:grpSp>
        <p:nvGrpSpPr>
          <p:cNvPr id="16" name="Groupe 15">
            <a:extLst>
              <a:ext uri="{FF2B5EF4-FFF2-40B4-BE49-F238E27FC236}">
                <a16:creationId xmlns:a16="http://schemas.microsoft.com/office/drawing/2014/main" id="{9493C046-A8F8-4831-9E2C-AB92961D319E}"/>
              </a:ext>
            </a:extLst>
          </p:cNvPr>
          <p:cNvGrpSpPr/>
          <p:nvPr userDrawn="1"/>
        </p:nvGrpSpPr>
        <p:grpSpPr>
          <a:xfrm>
            <a:off x="10357881" y="6382388"/>
            <a:ext cx="1737504" cy="426065"/>
            <a:chOff x="7290486" y="4668642"/>
            <a:chExt cx="1737504" cy="426065"/>
          </a:xfrm>
        </p:grpSpPr>
        <p:pic>
          <p:nvPicPr>
            <p:cNvPr id="17" name="Image 16">
              <a:extLst>
                <a:ext uri="{FF2B5EF4-FFF2-40B4-BE49-F238E27FC236}">
                  <a16:creationId xmlns:a16="http://schemas.microsoft.com/office/drawing/2014/main" id="{81B78D14-5C62-415D-916F-8ACD36602DB0}"/>
                </a:ext>
              </a:extLst>
            </p:cNvPr>
            <p:cNvPicPr>
              <a:picLocks noChangeAspect="1"/>
            </p:cNvPicPr>
            <p:nvPr/>
          </p:nvPicPr>
          <p:blipFill>
            <a:blip r:embed="rId3"/>
            <a:stretch>
              <a:fillRect/>
            </a:stretch>
          </p:blipFill>
          <p:spPr>
            <a:xfrm>
              <a:off x="8460055" y="4668642"/>
              <a:ext cx="567935" cy="426065"/>
            </a:xfrm>
            <a:prstGeom prst="rect">
              <a:avLst/>
            </a:prstGeom>
          </p:spPr>
        </p:pic>
        <p:pic>
          <p:nvPicPr>
            <p:cNvPr id="18" name="Image 17">
              <a:extLst>
                <a:ext uri="{FF2B5EF4-FFF2-40B4-BE49-F238E27FC236}">
                  <a16:creationId xmlns:a16="http://schemas.microsoft.com/office/drawing/2014/main" id="{F1F38BB0-2A5F-4E01-B848-5871BBC71D40}"/>
                </a:ext>
              </a:extLst>
            </p:cNvPr>
            <p:cNvPicPr>
              <a:picLocks noChangeAspect="1"/>
            </p:cNvPicPr>
            <p:nvPr/>
          </p:nvPicPr>
          <p:blipFill>
            <a:blip r:embed="rId4"/>
            <a:stretch>
              <a:fillRect/>
            </a:stretch>
          </p:blipFill>
          <p:spPr>
            <a:xfrm>
              <a:off x="7290486" y="4711060"/>
              <a:ext cx="929841" cy="302739"/>
            </a:xfrm>
            <a:prstGeom prst="rect">
              <a:avLst/>
            </a:prstGeom>
          </p:spPr>
        </p:pic>
        <p:cxnSp>
          <p:nvCxnSpPr>
            <p:cNvPr id="19" name="Connecteur droit 18">
              <a:extLst>
                <a:ext uri="{FF2B5EF4-FFF2-40B4-BE49-F238E27FC236}">
                  <a16:creationId xmlns:a16="http://schemas.microsoft.com/office/drawing/2014/main" id="{DD30B7DB-5886-4903-9A21-B44F36816C9A}"/>
                </a:ext>
              </a:extLst>
            </p:cNvPr>
            <p:cNvCxnSpPr/>
            <p:nvPr/>
          </p:nvCxnSpPr>
          <p:spPr>
            <a:xfrm>
              <a:off x="8272849" y="4670854"/>
              <a:ext cx="0" cy="407773"/>
            </a:xfrm>
            <a:prstGeom prst="line">
              <a:avLst/>
            </a:prstGeom>
            <a:ln>
              <a:solidFill>
                <a:srgbClr val="25358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64682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hot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8163E6-EA64-446A-8EEB-E621D65F7437}"/>
              </a:ext>
            </a:extLst>
          </p:cNvPr>
          <p:cNvSpPr/>
          <p:nvPr userDrawn="1"/>
        </p:nvSpPr>
        <p:spPr>
          <a:xfrm>
            <a:off x="0" y="0"/>
            <a:ext cx="12192000" cy="933254"/>
          </a:xfrm>
          <a:prstGeom prst="rect">
            <a:avLst/>
          </a:prstGeom>
          <a:solidFill>
            <a:srgbClr val="79B8D2"/>
          </a:solidFill>
          <a:ln>
            <a:solidFill>
              <a:srgbClr val="79B8D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454E3E61-7310-4D08-A316-5EABF83B47FC}"/>
              </a:ext>
            </a:extLst>
          </p:cNvPr>
          <p:cNvSpPr>
            <a:spLocks noGrp="1"/>
          </p:cNvSpPr>
          <p:nvPr>
            <p:ph type="title"/>
          </p:nvPr>
        </p:nvSpPr>
        <p:spPr>
          <a:xfrm>
            <a:off x="838199" y="210843"/>
            <a:ext cx="9769242" cy="634115"/>
          </a:xfrm>
        </p:spPr>
        <p:txBody>
          <a:bodyPr/>
          <a:lstStyle>
            <a:lvl1pPr>
              <a:defRPr sz="3600">
                <a:solidFill>
                  <a:schemeClr val="bg1"/>
                </a:solidFill>
                <a:effectLst>
                  <a:outerShdw blurRad="38100" dist="38100" dir="2700000" algn="tl">
                    <a:srgbClr val="000000">
                      <a:alpha val="43137"/>
                    </a:srgbClr>
                  </a:outerShdw>
                </a:effectLst>
              </a:defRPr>
            </a:lvl1pPr>
          </a:lstStyle>
          <a:p>
            <a:endParaRPr lang="fr-CA"/>
          </a:p>
        </p:txBody>
      </p:sp>
      <p:sp>
        <p:nvSpPr>
          <p:cNvPr id="6" name="Espace réservé du contenu 2">
            <a:extLst>
              <a:ext uri="{FF2B5EF4-FFF2-40B4-BE49-F238E27FC236}">
                <a16:creationId xmlns:a16="http://schemas.microsoft.com/office/drawing/2014/main" id="{9E0D8B56-A791-4C3C-BDAB-84C40D90C0BC}"/>
              </a:ext>
            </a:extLst>
          </p:cNvPr>
          <p:cNvSpPr>
            <a:spLocks noGrp="1"/>
          </p:cNvSpPr>
          <p:nvPr>
            <p:ph idx="10"/>
          </p:nvPr>
        </p:nvSpPr>
        <p:spPr>
          <a:xfrm>
            <a:off x="838199" y="1118613"/>
            <a:ext cx="3513058" cy="2322169"/>
          </a:xfrm>
          <a:ln w="19050">
            <a:solidFill>
              <a:srgbClr val="79B8D2"/>
            </a:solidFill>
          </a:ln>
        </p:spPr>
        <p:txBody>
          <a:bodyPr vert="horz" lIns="91440" tIns="45720" rIns="91440" bIns="45720" rtlCol="0">
            <a:normAutofit/>
          </a:bodyPr>
          <a:lstStyle>
            <a:lvl1pPr>
              <a:defRPr lang="fr-FR" dirty="0"/>
            </a:lvl1pPr>
            <a:lvl2pPr>
              <a:defRPr lang="fr-FR" dirty="0"/>
            </a:lvl2pPr>
            <a:lvl3pPr>
              <a:defRPr lang="fr-FR" dirty="0"/>
            </a:lvl3pPr>
          </a:lstStyle>
          <a:p>
            <a:pPr lvl="0">
              <a:lnSpc>
                <a:spcPct val="100000"/>
              </a:lnSpc>
              <a:spcBef>
                <a:spcPts val="0"/>
              </a:spcBef>
              <a:spcAft>
                <a:spcPts val="600"/>
              </a:spcAft>
              <a:buClr>
                <a:srgbClr val="D32235"/>
              </a:buClr>
              <a:buFont typeface="Wingdings" panose="05000000000000000000" pitchFamily="2" charset="2"/>
              <a:buChar char="§"/>
            </a:pPr>
            <a:r>
              <a:rPr lang="fr-FR"/>
              <a:t>Cliquez pour modifier les styles du texte du masque</a:t>
            </a:r>
          </a:p>
          <a:p>
            <a:pPr marL="536575" lvl="1" indent="-273050">
              <a:lnSpc>
                <a:spcPct val="100000"/>
              </a:lnSpc>
              <a:spcBef>
                <a:spcPts val="0"/>
              </a:spcBef>
              <a:spcAft>
                <a:spcPts val="600"/>
              </a:spcAft>
              <a:buClr>
                <a:srgbClr val="79B8D2"/>
              </a:buClr>
            </a:pPr>
            <a:r>
              <a:rPr lang="fr-FR"/>
              <a:t>Deuxième niveau</a:t>
            </a:r>
          </a:p>
          <a:p>
            <a:pPr marL="811213" lvl="2" indent="-274638">
              <a:lnSpc>
                <a:spcPct val="100000"/>
              </a:lnSpc>
              <a:spcBef>
                <a:spcPts val="0"/>
              </a:spcBef>
              <a:spcAft>
                <a:spcPts val="600"/>
              </a:spcAft>
              <a:buFont typeface="Wingdings" panose="05000000000000000000" pitchFamily="2" charset="2"/>
              <a:buChar char="ü"/>
            </a:pPr>
            <a:r>
              <a:rPr lang="fr-FR"/>
              <a:t>Troisième niveau</a:t>
            </a:r>
          </a:p>
        </p:txBody>
      </p:sp>
      <p:sp>
        <p:nvSpPr>
          <p:cNvPr id="9" name="Espace réservé du contenu 2">
            <a:extLst>
              <a:ext uri="{FF2B5EF4-FFF2-40B4-BE49-F238E27FC236}">
                <a16:creationId xmlns:a16="http://schemas.microsoft.com/office/drawing/2014/main" id="{D5ACB679-4E49-4982-836B-91C4F2165292}"/>
              </a:ext>
            </a:extLst>
          </p:cNvPr>
          <p:cNvSpPr>
            <a:spLocks noGrp="1"/>
          </p:cNvSpPr>
          <p:nvPr>
            <p:ph idx="11"/>
          </p:nvPr>
        </p:nvSpPr>
        <p:spPr>
          <a:xfrm>
            <a:off x="4571208" y="1118613"/>
            <a:ext cx="3513058" cy="2322169"/>
          </a:xfrm>
          <a:ln w="19050">
            <a:solidFill>
              <a:srgbClr val="79B8D2"/>
            </a:solidFill>
          </a:ln>
        </p:spPr>
        <p:txBody>
          <a:bodyPr vert="horz" lIns="91440" tIns="45720" rIns="91440" bIns="45720" rtlCol="0">
            <a:normAutofit/>
          </a:bodyPr>
          <a:lstStyle>
            <a:lvl1pPr>
              <a:defRPr lang="fr-FR" dirty="0"/>
            </a:lvl1pPr>
            <a:lvl2pPr>
              <a:defRPr lang="fr-FR" dirty="0"/>
            </a:lvl2pPr>
            <a:lvl3pPr>
              <a:defRPr lang="fr-FR" dirty="0"/>
            </a:lvl3pPr>
          </a:lstStyle>
          <a:p>
            <a:pPr lvl="0">
              <a:lnSpc>
                <a:spcPct val="100000"/>
              </a:lnSpc>
              <a:spcBef>
                <a:spcPts val="0"/>
              </a:spcBef>
              <a:spcAft>
                <a:spcPts val="600"/>
              </a:spcAft>
              <a:buClr>
                <a:srgbClr val="D32235"/>
              </a:buClr>
              <a:buFont typeface="Wingdings" panose="05000000000000000000" pitchFamily="2" charset="2"/>
              <a:buChar char="§"/>
            </a:pPr>
            <a:r>
              <a:rPr lang="fr-FR"/>
              <a:t>Cliquez pour modifier les styles du texte du masque</a:t>
            </a:r>
          </a:p>
          <a:p>
            <a:pPr marL="536575" lvl="1" indent="-273050">
              <a:lnSpc>
                <a:spcPct val="100000"/>
              </a:lnSpc>
              <a:spcBef>
                <a:spcPts val="0"/>
              </a:spcBef>
              <a:spcAft>
                <a:spcPts val="600"/>
              </a:spcAft>
              <a:buClr>
                <a:srgbClr val="79B8D2"/>
              </a:buClr>
            </a:pPr>
            <a:r>
              <a:rPr lang="fr-FR"/>
              <a:t>Deuxième niveau</a:t>
            </a:r>
          </a:p>
          <a:p>
            <a:pPr marL="811213" lvl="2" indent="-274638">
              <a:lnSpc>
                <a:spcPct val="100000"/>
              </a:lnSpc>
              <a:spcBef>
                <a:spcPts val="0"/>
              </a:spcBef>
              <a:spcAft>
                <a:spcPts val="600"/>
              </a:spcAft>
              <a:buFont typeface="Wingdings" panose="05000000000000000000" pitchFamily="2" charset="2"/>
              <a:buChar char="ü"/>
            </a:pPr>
            <a:r>
              <a:rPr lang="fr-FR"/>
              <a:t>Troisième niveau</a:t>
            </a:r>
          </a:p>
        </p:txBody>
      </p:sp>
      <p:sp>
        <p:nvSpPr>
          <p:cNvPr id="10" name="Espace réservé du contenu 2">
            <a:extLst>
              <a:ext uri="{FF2B5EF4-FFF2-40B4-BE49-F238E27FC236}">
                <a16:creationId xmlns:a16="http://schemas.microsoft.com/office/drawing/2014/main" id="{72F6B6A4-FC35-4C80-A611-92C3CF2F327B}"/>
              </a:ext>
            </a:extLst>
          </p:cNvPr>
          <p:cNvSpPr>
            <a:spLocks noGrp="1"/>
          </p:cNvSpPr>
          <p:nvPr>
            <p:ph idx="12"/>
          </p:nvPr>
        </p:nvSpPr>
        <p:spPr>
          <a:xfrm>
            <a:off x="838199" y="3560155"/>
            <a:ext cx="3513058" cy="2322169"/>
          </a:xfrm>
          <a:ln w="19050">
            <a:solidFill>
              <a:srgbClr val="79B8D2"/>
            </a:solidFill>
          </a:ln>
        </p:spPr>
        <p:txBody>
          <a:bodyPr vert="horz" lIns="91440" tIns="45720" rIns="91440" bIns="45720" rtlCol="0">
            <a:normAutofit/>
          </a:bodyPr>
          <a:lstStyle>
            <a:lvl1pPr>
              <a:defRPr lang="fr-FR" dirty="0"/>
            </a:lvl1pPr>
            <a:lvl2pPr>
              <a:defRPr lang="fr-FR" dirty="0"/>
            </a:lvl2pPr>
            <a:lvl3pPr>
              <a:defRPr lang="fr-FR" dirty="0"/>
            </a:lvl3pPr>
          </a:lstStyle>
          <a:p>
            <a:pPr lvl="0">
              <a:lnSpc>
                <a:spcPct val="100000"/>
              </a:lnSpc>
              <a:spcBef>
                <a:spcPts val="0"/>
              </a:spcBef>
              <a:spcAft>
                <a:spcPts val="600"/>
              </a:spcAft>
              <a:buClr>
                <a:srgbClr val="D32235"/>
              </a:buClr>
              <a:buFont typeface="Wingdings" panose="05000000000000000000" pitchFamily="2" charset="2"/>
              <a:buChar char="§"/>
            </a:pPr>
            <a:r>
              <a:rPr lang="fr-FR"/>
              <a:t>Cliquez pour modifier les styles du texte du masque</a:t>
            </a:r>
          </a:p>
          <a:p>
            <a:pPr marL="536575" lvl="1" indent="-273050">
              <a:lnSpc>
                <a:spcPct val="100000"/>
              </a:lnSpc>
              <a:spcBef>
                <a:spcPts val="0"/>
              </a:spcBef>
              <a:spcAft>
                <a:spcPts val="600"/>
              </a:spcAft>
              <a:buClr>
                <a:srgbClr val="79B8D2"/>
              </a:buClr>
            </a:pPr>
            <a:r>
              <a:rPr lang="fr-FR"/>
              <a:t>Deuxième niveau</a:t>
            </a:r>
          </a:p>
          <a:p>
            <a:pPr marL="811213" lvl="2" indent="-274638">
              <a:lnSpc>
                <a:spcPct val="100000"/>
              </a:lnSpc>
              <a:spcBef>
                <a:spcPts val="0"/>
              </a:spcBef>
              <a:spcAft>
                <a:spcPts val="600"/>
              </a:spcAft>
              <a:buFont typeface="Wingdings" panose="05000000000000000000" pitchFamily="2" charset="2"/>
              <a:buChar char="ü"/>
            </a:pPr>
            <a:r>
              <a:rPr lang="fr-FR"/>
              <a:t>Troisième niveau</a:t>
            </a:r>
          </a:p>
        </p:txBody>
      </p:sp>
      <p:sp>
        <p:nvSpPr>
          <p:cNvPr id="11" name="Espace réservé du contenu 2">
            <a:extLst>
              <a:ext uri="{FF2B5EF4-FFF2-40B4-BE49-F238E27FC236}">
                <a16:creationId xmlns:a16="http://schemas.microsoft.com/office/drawing/2014/main" id="{CB8876D8-68FD-425E-A09D-978E8CEDC90A}"/>
              </a:ext>
            </a:extLst>
          </p:cNvPr>
          <p:cNvSpPr>
            <a:spLocks noGrp="1"/>
          </p:cNvSpPr>
          <p:nvPr>
            <p:ph idx="13"/>
          </p:nvPr>
        </p:nvSpPr>
        <p:spPr>
          <a:xfrm>
            <a:off x="4571208" y="3560155"/>
            <a:ext cx="3513058" cy="2322169"/>
          </a:xfrm>
          <a:ln w="19050">
            <a:solidFill>
              <a:srgbClr val="79B8D2"/>
            </a:solidFill>
          </a:ln>
        </p:spPr>
        <p:txBody>
          <a:bodyPr vert="horz" lIns="91440" tIns="45720" rIns="91440" bIns="45720" rtlCol="0">
            <a:normAutofit/>
          </a:bodyPr>
          <a:lstStyle>
            <a:lvl1pPr>
              <a:defRPr lang="fr-FR" dirty="0"/>
            </a:lvl1pPr>
            <a:lvl2pPr>
              <a:defRPr lang="fr-FR" dirty="0"/>
            </a:lvl2pPr>
            <a:lvl3pPr>
              <a:defRPr lang="fr-FR" dirty="0"/>
            </a:lvl3pPr>
          </a:lstStyle>
          <a:p>
            <a:pPr lvl="0">
              <a:lnSpc>
                <a:spcPct val="100000"/>
              </a:lnSpc>
              <a:spcBef>
                <a:spcPts val="0"/>
              </a:spcBef>
              <a:spcAft>
                <a:spcPts val="600"/>
              </a:spcAft>
              <a:buClr>
                <a:srgbClr val="D32235"/>
              </a:buClr>
              <a:buFont typeface="Wingdings" panose="05000000000000000000" pitchFamily="2" charset="2"/>
              <a:buChar char="§"/>
            </a:pPr>
            <a:r>
              <a:rPr lang="fr-FR"/>
              <a:t>Cliquez pour modifier les styles du texte du masque</a:t>
            </a:r>
          </a:p>
          <a:p>
            <a:pPr marL="536575" lvl="1" indent="-273050">
              <a:lnSpc>
                <a:spcPct val="100000"/>
              </a:lnSpc>
              <a:spcBef>
                <a:spcPts val="0"/>
              </a:spcBef>
              <a:spcAft>
                <a:spcPts val="600"/>
              </a:spcAft>
              <a:buClr>
                <a:srgbClr val="79B8D2"/>
              </a:buClr>
            </a:pPr>
            <a:r>
              <a:rPr lang="fr-FR"/>
              <a:t>Deuxième niveau</a:t>
            </a:r>
          </a:p>
          <a:p>
            <a:pPr marL="811213" lvl="2" indent="-274638">
              <a:lnSpc>
                <a:spcPct val="100000"/>
              </a:lnSpc>
              <a:spcBef>
                <a:spcPts val="0"/>
              </a:spcBef>
              <a:spcAft>
                <a:spcPts val="600"/>
              </a:spcAft>
              <a:buFont typeface="Wingdings" panose="05000000000000000000" pitchFamily="2" charset="2"/>
              <a:buChar char="ü"/>
            </a:pPr>
            <a:r>
              <a:rPr lang="fr-FR"/>
              <a:t>Troisième niveau</a:t>
            </a:r>
          </a:p>
        </p:txBody>
      </p:sp>
      <p:sp>
        <p:nvSpPr>
          <p:cNvPr id="12" name="Espace réservé du contenu 2">
            <a:extLst>
              <a:ext uri="{FF2B5EF4-FFF2-40B4-BE49-F238E27FC236}">
                <a16:creationId xmlns:a16="http://schemas.microsoft.com/office/drawing/2014/main" id="{51BBD120-DA7A-48BC-8DF0-A5437BCC8EEC}"/>
              </a:ext>
            </a:extLst>
          </p:cNvPr>
          <p:cNvSpPr>
            <a:spLocks noGrp="1"/>
          </p:cNvSpPr>
          <p:nvPr>
            <p:ph idx="14"/>
          </p:nvPr>
        </p:nvSpPr>
        <p:spPr>
          <a:xfrm>
            <a:off x="8304217" y="1144097"/>
            <a:ext cx="3513058" cy="4738227"/>
          </a:xfrm>
          <a:ln w="19050">
            <a:solidFill>
              <a:srgbClr val="79B8D2"/>
            </a:solidFill>
          </a:ln>
        </p:spPr>
        <p:txBody>
          <a:bodyPr vert="horz" lIns="91440" tIns="45720" rIns="91440" bIns="45720" rtlCol="0">
            <a:normAutofit/>
          </a:bodyPr>
          <a:lstStyle>
            <a:lvl1pPr>
              <a:defRPr lang="fr-FR" dirty="0"/>
            </a:lvl1pPr>
            <a:lvl2pPr>
              <a:defRPr lang="fr-FR" dirty="0"/>
            </a:lvl2pPr>
            <a:lvl3pPr>
              <a:defRPr lang="fr-FR" dirty="0"/>
            </a:lvl3pPr>
          </a:lstStyle>
          <a:p>
            <a:pPr lvl="0">
              <a:lnSpc>
                <a:spcPct val="100000"/>
              </a:lnSpc>
              <a:spcBef>
                <a:spcPts val="0"/>
              </a:spcBef>
              <a:spcAft>
                <a:spcPts val="600"/>
              </a:spcAft>
              <a:buClr>
                <a:srgbClr val="D32235"/>
              </a:buClr>
              <a:buFont typeface="Wingdings" panose="05000000000000000000" pitchFamily="2" charset="2"/>
              <a:buChar char="§"/>
            </a:pPr>
            <a:r>
              <a:rPr lang="fr-FR"/>
              <a:t>Cliquez pour modifier les styles du texte du masque</a:t>
            </a:r>
          </a:p>
          <a:p>
            <a:pPr marL="536575" lvl="1" indent="-273050">
              <a:lnSpc>
                <a:spcPct val="100000"/>
              </a:lnSpc>
              <a:spcBef>
                <a:spcPts val="0"/>
              </a:spcBef>
              <a:spcAft>
                <a:spcPts val="600"/>
              </a:spcAft>
              <a:buClr>
                <a:srgbClr val="79B8D2"/>
              </a:buClr>
            </a:pPr>
            <a:r>
              <a:rPr lang="fr-FR"/>
              <a:t>Deuxième niveau</a:t>
            </a:r>
          </a:p>
          <a:p>
            <a:pPr marL="811213" lvl="2" indent="-274638">
              <a:lnSpc>
                <a:spcPct val="100000"/>
              </a:lnSpc>
              <a:spcBef>
                <a:spcPts val="0"/>
              </a:spcBef>
              <a:spcAft>
                <a:spcPts val="600"/>
              </a:spcAft>
              <a:buFont typeface="Wingdings" panose="05000000000000000000" pitchFamily="2" charset="2"/>
              <a:buChar char="ü"/>
            </a:pPr>
            <a:r>
              <a:rPr lang="fr-FR"/>
              <a:t>Troisième niveau</a:t>
            </a:r>
          </a:p>
        </p:txBody>
      </p:sp>
      <p:pic>
        <p:nvPicPr>
          <p:cNvPr id="13" name="Image 12" descr="Une image contenant texte, Police, Graphique, logo&#10;&#10;Description générée automatiquement">
            <a:extLst>
              <a:ext uri="{FF2B5EF4-FFF2-40B4-BE49-F238E27FC236}">
                <a16:creationId xmlns:a16="http://schemas.microsoft.com/office/drawing/2014/main" id="{74EEF7BE-D599-4977-8274-8D9F87B72F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7441" y="70001"/>
            <a:ext cx="1202218" cy="774957"/>
          </a:xfrm>
          <a:prstGeom prst="rect">
            <a:avLst/>
          </a:prstGeom>
        </p:spPr>
      </p:pic>
      <p:sp>
        <p:nvSpPr>
          <p:cNvPr id="3" name="Espace réservé du texte 4">
            <a:extLst>
              <a:ext uri="{FF2B5EF4-FFF2-40B4-BE49-F238E27FC236}">
                <a16:creationId xmlns:a16="http://schemas.microsoft.com/office/drawing/2014/main" id="{7AC6F626-8950-CE1E-8C7D-EA504B600157}"/>
              </a:ext>
            </a:extLst>
          </p:cNvPr>
          <p:cNvSpPr>
            <a:spLocks noGrp="1"/>
          </p:cNvSpPr>
          <p:nvPr>
            <p:ph type="body" sz="quarter" idx="15" hasCustomPrompt="1"/>
          </p:nvPr>
        </p:nvSpPr>
        <p:spPr>
          <a:xfrm>
            <a:off x="5607050" y="6501395"/>
            <a:ext cx="977900" cy="291523"/>
          </a:xfrm>
        </p:spPr>
        <p:txBody>
          <a:bodyPr>
            <a:noAutofit/>
          </a:bodyPr>
          <a:lstStyle>
            <a:lvl1pPr marL="0" indent="0" algn="ctr">
              <a:buNone/>
              <a:defRPr sz="1600"/>
            </a:lvl1pPr>
          </a:lstStyle>
          <a:p>
            <a:pPr lvl="0"/>
            <a:fld id="{886F0B48-47C9-487F-8C6A-1596AE561BA1}" type="slidenum">
              <a:rPr lang="fr-CA" smtClean="0"/>
              <a:t>‹N°›</a:t>
            </a:fld>
            <a:endParaRPr lang="fr-CA"/>
          </a:p>
        </p:txBody>
      </p:sp>
    </p:spTree>
    <p:extLst>
      <p:ext uri="{BB962C8B-B14F-4D97-AF65-F5344CB8AC3E}">
        <p14:creationId xmlns:p14="http://schemas.microsoft.com/office/powerpoint/2010/main" val="39713751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80DFA-4368-4769-AC38-2DF5BB73EC67}"/>
              </a:ext>
            </a:extLst>
          </p:cNvPr>
          <p:cNvSpPr>
            <a:spLocks noGrp="1"/>
          </p:cNvSpPr>
          <p:nvPr>
            <p:ph type="title"/>
          </p:nvPr>
        </p:nvSpPr>
        <p:spPr>
          <a:xfrm>
            <a:off x="838199" y="210843"/>
            <a:ext cx="9738816" cy="634115"/>
          </a:xfrm>
        </p:spPr>
        <p:txBody>
          <a:bodyPr/>
          <a:lstStyle>
            <a:lvl1pPr>
              <a:defRPr>
                <a:solidFill>
                  <a:srgbClr val="50A3C4"/>
                </a:solidFill>
              </a:defRPr>
            </a:lvl1pPr>
          </a:lstStyle>
          <a:p>
            <a:r>
              <a:rPr lang="fr-FR"/>
              <a:t>Modifiez le style du titre</a:t>
            </a:r>
            <a:endParaRPr lang="fr-CA"/>
          </a:p>
        </p:txBody>
      </p:sp>
      <p:pic>
        <p:nvPicPr>
          <p:cNvPr id="6" name="Image 5" descr="Une image contenant Graphique, graphisme, clipart, conception&#10;&#10;Description générée automatiquement">
            <a:extLst>
              <a:ext uri="{FF2B5EF4-FFF2-40B4-BE49-F238E27FC236}">
                <a16:creationId xmlns:a16="http://schemas.microsoft.com/office/drawing/2014/main" id="{3F59B462-6E53-4CF7-8EAA-C7588614A9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8055" y="136524"/>
            <a:ext cx="1200733" cy="774000"/>
          </a:xfrm>
          <a:prstGeom prst="rect">
            <a:avLst/>
          </a:prstGeom>
        </p:spPr>
      </p:pic>
      <p:pic>
        <p:nvPicPr>
          <p:cNvPr id="3" name="Image 2" descr="Une image contenant texte, Police, Graphique, graphisme&#10;&#10;Le contenu généré par l’IA peut être incorrect.">
            <a:extLst>
              <a:ext uri="{FF2B5EF4-FFF2-40B4-BE49-F238E27FC236}">
                <a16:creationId xmlns:a16="http://schemas.microsoft.com/office/drawing/2014/main" id="{FEB720F9-5D74-118B-BA19-AECA709AD2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66783" y="6000823"/>
            <a:ext cx="1223576" cy="784285"/>
          </a:xfrm>
          <a:prstGeom prst="rect">
            <a:avLst/>
          </a:prstGeom>
        </p:spPr>
      </p:pic>
      <p:sp>
        <p:nvSpPr>
          <p:cNvPr id="4" name="Espace réservé du texte 4">
            <a:extLst>
              <a:ext uri="{FF2B5EF4-FFF2-40B4-BE49-F238E27FC236}">
                <a16:creationId xmlns:a16="http://schemas.microsoft.com/office/drawing/2014/main" id="{A8CEE99B-2B60-659C-F830-60CF13CFDD0F}"/>
              </a:ext>
            </a:extLst>
          </p:cNvPr>
          <p:cNvSpPr>
            <a:spLocks noGrp="1"/>
          </p:cNvSpPr>
          <p:nvPr>
            <p:ph type="body" sz="quarter" idx="10" hasCustomPrompt="1"/>
          </p:nvPr>
        </p:nvSpPr>
        <p:spPr>
          <a:xfrm>
            <a:off x="5607050" y="6501395"/>
            <a:ext cx="977900" cy="291523"/>
          </a:xfrm>
        </p:spPr>
        <p:txBody>
          <a:bodyPr>
            <a:noAutofit/>
          </a:bodyPr>
          <a:lstStyle>
            <a:lvl1pPr marL="0" indent="0" algn="ctr">
              <a:buNone/>
              <a:defRPr sz="1600"/>
            </a:lvl1pPr>
          </a:lstStyle>
          <a:p>
            <a:pPr lvl="0"/>
            <a:fld id="{886F0B48-47C9-487F-8C6A-1596AE561BA1}" type="slidenum">
              <a:rPr lang="fr-CA" smtClean="0"/>
              <a:t>‹N°›</a:t>
            </a:fld>
            <a:endParaRPr lang="fr-CA"/>
          </a:p>
        </p:txBody>
      </p:sp>
      <p:sp>
        <p:nvSpPr>
          <p:cNvPr id="5" name="Rectangle 4">
            <a:extLst>
              <a:ext uri="{FF2B5EF4-FFF2-40B4-BE49-F238E27FC236}">
                <a16:creationId xmlns:a16="http://schemas.microsoft.com/office/drawing/2014/main" id="{E84797D5-A438-509E-57C5-7A0B693EE23A}"/>
              </a:ext>
            </a:extLst>
          </p:cNvPr>
          <p:cNvSpPr/>
          <p:nvPr userDrawn="1"/>
        </p:nvSpPr>
        <p:spPr>
          <a:xfrm>
            <a:off x="10608907" y="6018247"/>
            <a:ext cx="1380930" cy="6531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600" dirty="0">
                <a:solidFill>
                  <a:srgbClr val="50A3C4"/>
                </a:solidFill>
              </a:rPr>
              <a:t>Tournées de secteurs 2026</a:t>
            </a:r>
          </a:p>
        </p:txBody>
      </p:sp>
    </p:spTree>
    <p:extLst>
      <p:ext uri="{BB962C8B-B14F-4D97-AF65-F5344CB8AC3E}">
        <p14:creationId xmlns:p14="http://schemas.microsoft.com/office/powerpoint/2010/main" val="41815943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bg>
      <p:bgPr>
        <a:solidFill>
          <a:schemeClr val="bg1"/>
        </a:solidFill>
        <a:effectLst/>
      </p:bgPr>
    </p:bg>
    <p:spTree>
      <p:nvGrpSpPr>
        <p:cNvPr id="1" name=""/>
        <p:cNvGrpSpPr/>
        <p:nvPr/>
      </p:nvGrpSpPr>
      <p:grpSpPr>
        <a:xfrm>
          <a:off x="0" y="0"/>
          <a:ext cx="0" cy="0"/>
          <a:chOff x="0" y="0"/>
          <a:chExt cx="0" cy="0"/>
        </a:xfrm>
      </p:grpSpPr>
      <p:sp>
        <p:nvSpPr>
          <p:cNvPr id="2" name="Espace réservé du texte 4">
            <a:extLst>
              <a:ext uri="{FF2B5EF4-FFF2-40B4-BE49-F238E27FC236}">
                <a16:creationId xmlns:a16="http://schemas.microsoft.com/office/drawing/2014/main" id="{942F145F-2FD5-D999-767D-0C0CF10D12E9}"/>
              </a:ext>
            </a:extLst>
          </p:cNvPr>
          <p:cNvSpPr>
            <a:spLocks noGrp="1"/>
          </p:cNvSpPr>
          <p:nvPr>
            <p:ph type="body" sz="quarter" idx="10" hasCustomPrompt="1"/>
          </p:nvPr>
        </p:nvSpPr>
        <p:spPr>
          <a:xfrm>
            <a:off x="5607050" y="6501395"/>
            <a:ext cx="977900" cy="291523"/>
          </a:xfrm>
        </p:spPr>
        <p:txBody>
          <a:bodyPr>
            <a:noAutofit/>
          </a:bodyPr>
          <a:lstStyle>
            <a:lvl1pPr marL="0" indent="0" algn="ctr">
              <a:buNone/>
              <a:defRPr sz="1600"/>
            </a:lvl1pPr>
          </a:lstStyle>
          <a:p>
            <a:pPr lvl="0"/>
            <a:fld id="{886F0B48-47C9-487F-8C6A-1596AE561BA1}" type="slidenum">
              <a:rPr lang="fr-CA" smtClean="0"/>
              <a:t>‹N°›</a:t>
            </a:fld>
            <a:endParaRPr lang="fr-CA"/>
          </a:p>
        </p:txBody>
      </p:sp>
    </p:spTree>
    <p:extLst>
      <p:ext uri="{BB962C8B-B14F-4D97-AF65-F5344CB8AC3E}">
        <p14:creationId xmlns:p14="http://schemas.microsoft.com/office/powerpoint/2010/main" val="31691354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rgbClr val="79B8D2"/>
        </a:solidFill>
        <a:effectLst/>
      </p:bgPr>
    </p:bg>
    <p:spTree>
      <p:nvGrpSpPr>
        <p:cNvPr id="1" name=""/>
        <p:cNvGrpSpPr/>
        <p:nvPr/>
      </p:nvGrpSpPr>
      <p:grpSpPr>
        <a:xfrm>
          <a:off x="0" y="0"/>
          <a:ext cx="0" cy="0"/>
          <a:chOff x="0" y="0"/>
          <a:chExt cx="0" cy="0"/>
        </a:xfrm>
      </p:grpSpPr>
      <p:pic>
        <p:nvPicPr>
          <p:cNvPr id="16" name="Image 15" descr="Une image contenant texte, Police, Graphique, logo&#10;&#10;Description générée automatiquement">
            <a:extLst>
              <a:ext uri="{FF2B5EF4-FFF2-40B4-BE49-F238E27FC236}">
                <a16:creationId xmlns:a16="http://schemas.microsoft.com/office/drawing/2014/main" id="{C28315FA-4B89-4A65-9947-517AD6EAA0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7441" y="70001"/>
            <a:ext cx="1202218" cy="774957"/>
          </a:xfrm>
          <a:prstGeom prst="rect">
            <a:avLst/>
          </a:prstGeom>
        </p:spPr>
      </p:pic>
      <p:sp>
        <p:nvSpPr>
          <p:cNvPr id="17" name="Titre 1">
            <a:extLst>
              <a:ext uri="{FF2B5EF4-FFF2-40B4-BE49-F238E27FC236}">
                <a16:creationId xmlns:a16="http://schemas.microsoft.com/office/drawing/2014/main" id="{21EF1FBB-C79A-4FA9-B7BF-D6E5D23126E3}"/>
              </a:ext>
            </a:extLst>
          </p:cNvPr>
          <p:cNvSpPr>
            <a:spLocks noGrp="1"/>
          </p:cNvSpPr>
          <p:nvPr>
            <p:ph type="title"/>
          </p:nvPr>
        </p:nvSpPr>
        <p:spPr>
          <a:xfrm>
            <a:off x="838199" y="210843"/>
            <a:ext cx="9738816" cy="634115"/>
          </a:xfrm>
        </p:spPr>
        <p:txBody>
          <a:bodyPr/>
          <a:lstStyle>
            <a:lvl1pPr>
              <a:defRPr>
                <a:solidFill>
                  <a:schemeClr val="bg1"/>
                </a:solidFill>
              </a:defRPr>
            </a:lvl1pPr>
          </a:lstStyle>
          <a:p>
            <a:r>
              <a:rPr lang="fr-FR"/>
              <a:t>Modifiez le style du titre</a:t>
            </a:r>
            <a:endParaRPr lang="fr-CA"/>
          </a:p>
        </p:txBody>
      </p:sp>
      <p:pic>
        <p:nvPicPr>
          <p:cNvPr id="3" name="Image 2" descr="Une image contenant texte, Police, Graphique, graphisme&#10;&#10;Le contenu généré par l’IA peut être incorrect.">
            <a:extLst>
              <a:ext uri="{FF2B5EF4-FFF2-40B4-BE49-F238E27FC236}">
                <a16:creationId xmlns:a16="http://schemas.microsoft.com/office/drawing/2014/main" id="{B86F42C5-E80D-F3DF-24E9-65A7D0477CD7}"/>
              </a:ext>
            </a:extLst>
          </p:cNvPr>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10866783" y="6000823"/>
            <a:ext cx="1223576" cy="784285"/>
          </a:xfrm>
          <a:prstGeom prst="rect">
            <a:avLst/>
          </a:prstGeom>
        </p:spPr>
      </p:pic>
      <p:sp>
        <p:nvSpPr>
          <p:cNvPr id="2" name="Espace réservé du texte 4">
            <a:extLst>
              <a:ext uri="{FF2B5EF4-FFF2-40B4-BE49-F238E27FC236}">
                <a16:creationId xmlns:a16="http://schemas.microsoft.com/office/drawing/2014/main" id="{C87FD61C-640C-8B6D-D621-8FFEE1F3C042}"/>
              </a:ext>
            </a:extLst>
          </p:cNvPr>
          <p:cNvSpPr>
            <a:spLocks noGrp="1"/>
          </p:cNvSpPr>
          <p:nvPr>
            <p:ph type="body" sz="quarter" idx="10" hasCustomPrompt="1"/>
          </p:nvPr>
        </p:nvSpPr>
        <p:spPr>
          <a:xfrm>
            <a:off x="5607050" y="6501395"/>
            <a:ext cx="977900" cy="291523"/>
          </a:xfrm>
        </p:spPr>
        <p:txBody>
          <a:bodyPr>
            <a:noAutofit/>
          </a:bodyPr>
          <a:lstStyle>
            <a:lvl1pPr marL="0" indent="0" algn="ctr">
              <a:buNone/>
              <a:defRPr sz="1600">
                <a:solidFill>
                  <a:schemeClr val="bg1">
                    <a:lumMod val="95000"/>
                  </a:schemeClr>
                </a:solidFill>
              </a:defRPr>
            </a:lvl1pPr>
          </a:lstStyle>
          <a:p>
            <a:pPr lvl="0"/>
            <a:fld id="{886F0B48-47C9-487F-8C6A-1596AE561BA1}" type="slidenum">
              <a:rPr lang="fr-CA" smtClean="0"/>
              <a:t>‹N°›</a:t>
            </a:fld>
            <a:endParaRPr lang="fr-CA"/>
          </a:p>
        </p:txBody>
      </p:sp>
    </p:spTree>
    <p:extLst>
      <p:ext uri="{BB962C8B-B14F-4D97-AF65-F5344CB8AC3E}">
        <p14:creationId xmlns:p14="http://schemas.microsoft.com/office/powerpoint/2010/main" val="2204456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Vide">
    <p:bg>
      <p:bgPr>
        <a:solidFill>
          <a:srgbClr val="79B8D2"/>
        </a:solidFill>
        <a:effectLst/>
      </p:bgPr>
    </p:bg>
    <p:spTree>
      <p:nvGrpSpPr>
        <p:cNvPr id="1" name=""/>
        <p:cNvGrpSpPr/>
        <p:nvPr/>
      </p:nvGrpSpPr>
      <p:grpSpPr>
        <a:xfrm>
          <a:off x="0" y="0"/>
          <a:ext cx="0" cy="0"/>
          <a:chOff x="0" y="0"/>
          <a:chExt cx="0" cy="0"/>
        </a:xfrm>
      </p:grpSpPr>
      <p:sp>
        <p:nvSpPr>
          <p:cNvPr id="2" name="Espace réservé du texte 4">
            <a:extLst>
              <a:ext uri="{FF2B5EF4-FFF2-40B4-BE49-F238E27FC236}">
                <a16:creationId xmlns:a16="http://schemas.microsoft.com/office/drawing/2014/main" id="{9892B3C9-A278-C321-E6B8-125F467D2628}"/>
              </a:ext>
            </a:extLst>
          </p:cNvPr>
          <p:cNvSpPr>
            <a:spLocks noGrp="1"/>
          </p:cNvSpPr>
          <p:nvPr>
            <p:ph type="body" sz="quarter" idx="10" hasCustomPrompt="1"/>
          </p:nvPr>
        </p:nvSpPr>
        <p:spPr>
          <a:xfrm>
            <a:off x="5607050" y="6501395"/>
            <a:ext cx="977900" cy="291523"/>
          </a:xfrm>
        </p:spPr>
        <p:txBody>
          <a:bodyPr>
            <a:noAutofit/>
          </a:bodyPr>
          <a:lstStyle>
            <a:lvl1pPr marL="0" indent="0" algn="ctr">
              <a:buNone/>
              <a:defRPr sz="1600">
                <a:solidFill>
                  <a:schemeClr val="bg1">
                    <a:lumMod val="95000"/>
                  </a:schemeClr>
                </a:solidFill>
              </a:defRPr>
            </a:lvl1pPr>
          </a:lstStyle>
          <a:p>
            <a:pPr lvl="0"/>
            <a:fld id="{886F0B48-47C9-487F-8C6A-1596AE561BA1}" type="slidenum">
              <a:rPr lang="fr-CA" smtClean="0"/>
              <a:t>‹N°›</a:t>
            </a:fld>
            <a:endParaRPr lang="fr-CA"/>
          </a:p>
        </p:txBody>
      </p:sp>
    </p:spTree>
    <p:extLst>
      <p:ext uri="{BB962C8B-B14F-4D97-AF65-F5344CB8AC3E}">
        <p14:creationId xmlns:p14="http://schemas.microsoft.com/office/powerpoint/2010/main" val="2524257655"/>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sp>
        <p:nvSpPr>
          <p:cNvPr id="17" name="Picture Placeholder 7"/>
          <p:cNvSpPr>
            <a:spLocks noGrp="1"/>
          </p:cNvSpPr>
          <p:nvPr>
            <p:ph type="pic" sz="quarter" idx="12"/>
          </p:nvPr>
        </p:nvSpPr>
        <p:spPr>
          <a:xfrm>
            <a:off x="1" y="3746500"/>
            <a:ext cx="12192000" cy="3111500"/>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4" name="Espace réservé du contenu 2">
            <a:extLst>
              <a:ext uri="{FF2B5EF4-FFF2-40B4-BE49-F238E27FC236}">
                <a16:creationId xmlns:a16="http://schemas.microsoft.com/office/drawing/2014/main" id="{95E1E74A-6777-4E4F-8F74-D147423B95E3}"/>
              </a:ext>
            </a:extLst>
          </p:cNvPr>
          <p:cNvSpPr>
            <a:spLocks noGrp="1"/>
          </p:cNvSpPr>
          <p:nvPr>
            <p:ph idx="1"/>
          </p:nvPr>
        </p:nvSpPr>
        <p:spPr>
          <a:xfrm>
            <a:off x="286603" y="1351128"/>
            <a:ext cx="11505063" cy="2282682"/>
          </a:xfrm>
          <a:prstGeom prst="rect">
            <a:avLst/>
          </a:prstGeom>
          <a:solidFill>
            <a:srgbClr val="FFFFFF">
              <a:alpha val="49020"/>
            </a:srgbClr>
          </a:solidFill>
          <a:ln>
            <a:solidFill>
              <a:srgbClr val="D32235">
                <a:alpha val="50196"/>
              </a:srgbClr>
            </a:solidFill>
          </a:ln>
        </p:spPr>
        <p:txBody>
          <a:bodyPr/>
          <a:lstStyle>
            <a:lvl1pPr marL="228600" indent="-228600">
              <a:lnSpc>
                <a:spcPct val="100000"/>
              </a:lnSpc>
              <a:spcBef>
                <a:spcPts val="0"/>
              </a:spcBef>
              <a:spcAft>
                <a:spcPts val="600"/>
              </a:spcAft>
              <a:buClr>
                <a:srgbClr val="D32235"/>
              </a:buClr>
              <a:buFont typeface="Wingdings" panose="05000000000000000000" pitchFamily="2" charset="2"/>
              <a:buChar char="§"/>
              <a:defRPr>
                <a:latin typeface="Calibri" panose="020F0502020204030204" pitchFamily="34" charset="0"/>
                <a:cs typeface="Calibri" panose="020F0502020204030204" pitchFamily="34" charset="0"/>
              </a:defRPr>
            </a:lvl1pPr>
            <a:lvl2pPr marL="536575" indent="-273050">
              <a:lnSpc>
                <a:spcPct val="100000"/>
              </a:lnSpc>
              <a:spcBef>
                <a:spcPts val="0"/>
              </a:spcBef>
              <a:spcAft>
                <a:spcPts val="600"/>
              </a:spcAft>
              <a:buClr>
                <a:srgbClr val="79B8D2"/>
              </a:buClr>
              <a:defRPr>
                <a:latin typeface="Calibri" panose="020F0502020204030204" pitchFamily="34" charset="0"/>
                <a:cs typeface="Calibri" panose="020F0502020204030204" pitchFamily="34" charset="0"/>
              </a:defRPr>
            </a:lvl2pPr>
            <a:lvl3pPr marL="811213" indent="-274638">
              <a:lnSpc>
                <a:spcPct val="100000"/>
              </a:lnSpc>
              <a:spcBef>
                <a:spcPts val="0"/>
              </a:spcBef>
              <a:spcAft>
                <a:spcPts val="600"/>
              </a:spcAft>
              <a:buFont typeface="Wingdings" panose="05000000000000000000" pitchFamily="2" charset="2"/>
              <a:buChar char="ü"/>
              <a:defRPr>
                <a:latin typeface="Calibri" panose="020F0502020204030204" pitchFamily="34" charset="0"/>
                <a:cs typeface="Calibri" panose="020F0502020204030204" pitchFamily="34" charset="0"/>
              </a:defRPr>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5" name="Title Placeholder 1">
            <a:extLst>
              <a:ext uri="{FF2B5EF4-FFF2-40B4-BE49-F238E27FC236}">
                <a16:creationId xmlns:a16="http://schemas.microsoft.com/office/drawing/2014/main" id="{BE14649F-C9F1-49E8-83F1-15872013460B}"/>
              </a:ext>
            </a:extLst>
          </p:cNvPr>
          <p:cNvSpPr>
            <a:spLocks noGrp="1"/>
          </p:cNvSpPr>
          <p:nvPr>
            <p:ph type="title" hasCustomPrompt="1"/>
          </p:nvPr>
        </p:nvSpPr>
        <p:spPr>
          <a:xfrm>
            <a:off x="286602" y="445354"/>
            <a:ext cx="6701051" cy="728353"/>
          </a:xfrm>
          <a:prstGeom prst="rect">
            <a:avLst/>
          </a:prstGeom>
        </p:spPr>
        <p:txBody>
          <a:bodyPr vert="horz" lIns="91440" tIns="45720" rIns="91440" bIns="45720" rtlCol="0" anchor="t">
            <a:noAutofit/>
          </a:bodyPr>
          <a:lstStyle>
            <a:lvl1pPr>
              <a:defRPr sz="4000" b="1">
                <a:latin typeface="Calibri" panose="020F0502020204030204" pitchFamily="34" charset="0"/>
                <a:cs typeface="Calibri" panose="020F0502020204030204" pitchFamily="34" charset="0"/>
              </a:defRPr>
            </a:lvl1pPr>
          </a:lstStyle>
          <a:p>
            <a:r>
              <a:rPr lang="en-US" dirty="0"/>
              <a:t>Write Project Tittle Here</a:t>
            </a:r>
          </a:p>
        </p:txBody>
      </p:sp>
      <p:sp>
        <p:nvSpPr>
          <p:cNvPr id="2" name="Espace réservé du texte 4">
            <a:extLst>
              <a:ext uri="{FF2B5EF4-FFF2-40B4-BE49-F238E27FC236}">
                <a16:creationId xmlns:a16="http://schemas.microsoft.com/office/drawing/2014/main" id="{07EADD66-957E-380F-DC31-5D0F128EA904}"/>
              </a:ext>
            </a:extLst>
          </p:cNvPr>
          <p:cNvSpPr>
            <a:spLocks noGrp="1"/>
          </p:cNvSpPr>
          <p:nvPr>
            <p:ph type="body" sz="quarter" idx="15" hasCustomPrompt="1"/>
          </p:nvPr>
        </p:nvSpPr>
        <p:spPr>
          <a:xfrm>
            <a:off x="5607050" y="6501395"/>
            <a:ext cx="977900" cy="291523"/>
          </a:xfrm>
          <a:prstGeom prst="rect">
            <a:avLst/>
          </a:prstGeom>
        </p:spPr>
        <p:txBody>
          <a:bodyPr>
            <a:noAutofit/>
          </a:bodyPr>
          <a:lstStyle>
            <a:lvl1pPr marL="0" indent="0" algn="ctr">
              <a:buNone/>
              <a:defRPr sz="1600"/>
            </a:lvl1pPr>
          </a:lstStyle>
          <a:p>
            <a:pPr lvl="0"/>
            <a:fld id="{886F0B48-47C9-487F-8C6A-1596AE561BA1}" type="slidenum">
              <a:rPr lang="fr-CA" smtClean="0"/>
              <a:t>‹N°›</a:t>
            </a:fld>
            <a:endParaRPr lang="fr-CA" dirty="0"/>
          </a:p>
        </p:txBody>
      </p:sp>
    </p:spTree>
    <p:extLst>
      <p:ext uri="{BB962C8B-B14F-4D97-AF65-F5344CB8AC3E}">
        <p14:creationId xmlns:p14="http://schemas.microsoft.com/office/powerpoint/2010/main" val="1993597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ext slid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CA4CB96-5128-46B8-81C0-53D67A9513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48006"/>
            <a:ext cx="4721627" cy="958864"/>
          </a:xfrm>
          <a:prstGeom prst="rect">
            <a:avLst/>
          </a:prstGeom>
        </p:spPr>
      </p:pic>
      <p:sp>
        <p:nvSpPr>
          <p:cNvPr id="13" name="Espace réservé du texte 22">
            <a:extLst>
              <a:ext uri="{FF2B5EF4-FFF2-40B4-BE49-F238E27FC236}">
                <a16:creationId xmlns:a16="http://schemas.microsoft.com/office/drawing/2014/main" id="{14C25391-90D3-4452-A7DB-6036DDC5ABE0}"/>
              </a:ext>
            </a:extLst>
          </p:cNvPr>
          <p:cNvSpPr>
            <a:spLocks noGrp="1"/>
          </p:cNvSpPr>
          <p:nvPr>
            <p:ph type="body" sz="quarter" idx="10" hasCustomPrompt="1"/>
          </p:nvPr>
        </p:nvSpPr>
        <p:spPr>
          <a:xfrm>
            <a:off x="338278" y="1521229"/>
            <a:ext cx="5429779" cy="4497186"/>
          </a:xfrm>
        </p:spPr>
        <p:txBody>
          <a:bodyPr>
            <a:normAutofit/>
          </a:bodyPr>
          <a:lstStyle>
            <a:lvl1pPr marL="457200" indent="-457200">
              <a:spcBef>
                <a:spcPts val="600"/>
              </a:spcBef>
              <a:spcAft>
                <a:spcPts val="600"/>
              </a:spcAft>
              <a:buFont typeface="Arial" panose="020B0604020202020204" pitchFamily="34" charset="0"/>
              <a:buChar char="•"/>
              <a:defRPr sz="2800">
                <a:latin typeface="+mn-lt"/>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fr-CA" err="1"/>
              <a:t>Text</a:t>
            </a:r>
            <a:endParaRPr lang="fr-CA"/>
          </a:p>
        </p:txBody>
      </p:sp>
      <p:sp>
        <p:nvSpPr>
          <p:cNvPr id="14" name="Espace réservé du texte 22">
            <a:extLst>
              <a:ext uri="{FF2B5EF4-FFF2-40B4-BE49-F238E27FC236}">
                <a16:creationId xmlns:a16="http://schemas.microsoft.com/office/drawing/2014/main" id="{274B3175-C91D-4B1B-87D2-F19F6964F596}"/>
              </a:ext>
            </a:extLst>
          </p:cNvPr>
          <p:cNvSpPr>
            <a:spLocks noGrp="1"/>
          </p:cNvSpPr>
          <p:nvPr>
            <p:ph type="body" sz="quarter" idx="11" hasCustomPrompt="1"/>
          </p:nvPr>
        </p:nvSpPr>
        <p:spPr>
          <a:xfrm>
            <a:off x="6441395" y="1521228"/>
            <a:ext cx="5428800" cy="4497187"/>
          </a:xfrm>
        </p:spPr>
        <p:txBody>
          <a:bodyPr>
            <a:normAutofit/>
          </a:bodyPr>
          <a:lstStyle>
            <a:lvl1pPr marL="457200" indent="-457200">
              <a:spcBef>
                <a:spcPts val="600"/>
              </a:spcBef>
              <a:spcAft>
                <a:spcPts val="600"/>
              </a:spcAft>
              <a:buFont typeface="Arial" panose="020B0604020202020204" pitchFamily="34" charset="0"/>
              <a:buChar char="•"/>
              <a:defRPr sz="2800">
                <a:latin typeface="+mn-lt"/>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fr-CA"/>
              <a:t>Texte</a:t>
            </a:r>
          </a:p>
        </p:txBody>
      </p:sp>
      <p:grpSp>
        <p:nvGrpSpPr>
          <p:cNvPr id="15" name="Groupe 14">
            <a:extLst>
              <a:ext uri="{FF2B5EF4-FFF2-40B4-BE49-F238E27FC236}">
                <a16:creationId xmlns:a16="http://schemas.microsoft.com/office/drawing/2014/main" id="{F7967D3D-D68D-4245-8801-928C9934D7F4}"/>
              </a:ext>
            </a:extLst>
          </p:cNvPr>
          <p:cNvGrpSpPr/>
          <p:nvPr userDrawn="1"/>
        </p:nvGrpSpPr>
        <p:grpSpPr>
          <a:xfrm>
            <a:off x="10357881" y="6382388"/>
            <a:ext cx="1737504" cy="426065"/>
            <a:chOff x="7290486" y="4668642"/>
            <a:chExt cx="1737504" cy="426065"/>
          </a:xfrm>
        </p:grpSpPr>
        <p:pic>
          <p:nvPicPr>
            <p:cNvPr id="16" name="Image 15">
              <a:extLst>
                <a:ext uri="{FF2B5EF4-FFF2-40B4-BE49-F238E27FC236}">
                  <a16:creationId xmlns:a16="http://schemas.microsoft.com/office/drawing/2014/main" id="{0BFC96D9-809C-4D92-B3F0-1813F1D6E744}"/>
                </a:ext>
              </a:extLst>
            </p:cNvPr>
            <p:cNvPicPr>
              <a:picLocks noChangeAspect="1"/>
            </p:cNvPicPr>
            <p:nvPr/>
          </p:nvPicPr>
          <p:blipFill>
            <a:blip r:embed="rId3"/>
            <a:stretch>
              <a:fillRect/>
            </a:stretch>
          </p:blipFill>
          <p:spPr>
            <a:xfrm>
              <a:off x="8460055" y="4668642"/>
              <a:ext cx="567935" cy="426065"/>
            </a:xfrm>
            <a:prstGeom prst="rect">
              <a:avLst/>
            </a:prstGeom>
          </p:spPr>
        </p:pic>
        <p:pic>
          <p:nvPicPr>
            <p:cNvPr id="17" name="Image 16">
              <a:extLst>
                <a:ext uri="{FF2B5EF4-FFF2-40B4-BE49-F238E27FC236}">
                  <a16:creationId xmlns:a16="http://schemas.microsoft.com/office/drawing/2014/main" id="{CD8A40FB-ABD9-4D83-9887-DFF2E61850EA}"/>
                </a:ext>
              </a:extLst>
            </p:cNvPr>
            <p:cNvPicPr>
              <a:picLocks noChangeAspect="1"/>
            </p:cNvPicPr>
            <p:nvPr/>
          </p:nvPicPr>
          <p:blipFill>
            <a:blip r:embed="rId4"/>
            <a:stretch>
              <a:fillRect/>
            </a:stretch>
          </p:blipFill>
          <p:spPr>
            <a:xfrm>
              <a:off x="7290486" y="4711060"/>
              <a:ext cx="929841" cy="302739"/>
            </a:xfrm>
            <a:prstGeom prst="rect">
              <a:avLst/>
            </a:prstGeom>
          </p:spPr>
        </p:pic>
        <p:cxnSp>
          <p:nvCxnSpPr>
            <p:cNvPr id="18" name="Connecteur droit 17">
              <a:extLst>
                <a:ext uri="{FF2B5EF4-FFF2-40B4-BE49-F238E27FC236}">
                  <a16:creationId xmlns:a16="http://schemas.microsoft.com/office/drawing/2014/main" id="{691CB81B-8F35-4E89-A43C-4C8EB996D7C3}"/>
                </a:ext>
              </a:extLst>
            </p:cNvPr>
            <p:cNvCxnSpPr/>
            <p:nvPr/>
          </p:nvCxnSpPr>
          <p:spPr>
            <a:xfrm>
              <a:off x="8272849" y="4670854"/>
              <a:ext cx="0" cy="407773"/>
            </a:xfrm>
            <a:prstGeom prst="line">
              <a:avLst/>
            </a:prstGeom>
            <a:ln>
              <a:solidFill>
                <a:srgbClr val="25358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44677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ext slid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CA4CB96-5128-46B8-81C0-53D67A9513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48006"/>
            <a:ext cx="4721627" cy="958864"/>
          </a:xfrm>
          <a:prstGeom prst="rect">
            <a:avLst/>
          </a:prstGeom>
        </p:spPr>
      </p:pic>
      <p:cxnSp>
        <p:nvCxnSpPr>
          <p:cNvPr id="13" name="Connecteur droit 12">
            <a:extLst>
              <a:ext uri="{FF2B5EF4-FFF2-40B4-BE49-F238E27FC236}">
                <a16:creationId xmlns:a16="http://schemas.microsoft.com/office/drawing/2014/main" id="{A18E2907-6F54-4C1C-87F9-41EA30A2D708}"/>
              </a:ext>
            </a:extLst>
          </p:cNvPr>
          <p:cNvCxnSpPr>
            <a:cxnSpLocks/>
          </p:cNvCxnSpPr>
          <p:nvPr userDrawn="1"/>
        </p:nvCxnSpPr>
        <p:spPr>
          <a:xfrm>
            <a:off x="6104729" y="1414935"/>
            <a:ext cx="0" cy="4603480"/>
          </a:xfrm>
          <a:prstGeom prst="line">
            <a:avLst/>
          </a:prstGeom>
          <a:ln w="15875">
            <a:solidFill>
              <a:srgbClr val="D4F0FF"/>
            </a:solidFill>
          </a:ln>
        </p:spPr>
        <p:style>
          <a:lnRef idx="1">
            <a:schemeClr val="accent1"/>
          </a:lnRef>
          <a:fillRef idx="0">
            <a:schemeClr val="accent1"/>
          </a:fillRef>
          <a:effectRef idx="0">
            <a:schemeClr val="accent1"/>
          </a:effectRef>
          <a:fontRef idx="minor">
            <a:schemeClr val="tx1"/>
          </a:fontRef>
        </p:style>
      </p:cxnSp>
      <p:sp>
        <p:nvSpPr>
          <p:cNvPr id="6" name="Espace réservé du texte 22">
            <a:extLst>
              <a:ext uri="{FF2B5EF4-FFF2-40B4-BE49-F238E27FC236}">
                <a16:creationId xmlns:a16="http://schemas.microsoft.com/office/drawing/2014/main" id="{EC2D3E87-29F9-4F4A-A870-7B442FC6022B}"/>
              </a:ext>
            </a:extLst>
          </p:cNvPr>
          <p:cNvSpPr>
            <a:spLocks noGrp="1"/>
          </p:cNvSpPr>
          <p:nvPr>
            <p:ph type="body" sz="quarter" idx="10" hasCustomPrompt="1"/>
          </p:nvPr>
        </p:nvSpPr>
        <p:spPr>
          <a:xfrm>
            <a:off x="338278" y="1521229"/>
            <a:ext cx="5429779" cy="4497186"/>
          </a:xfrm>
        </p:spPr>
        <p:txBody>
          <a:bodyPr>
            <a:normAutofit/>
          </a:bodyPr>
          <a:lstStyle>
            <a:lvl1pPr marL="457200" indent="-457200">
              <a:spcBef>
                <a:spcPts val="600"/>
              </a:spcBef>
              <a:spcAft>
                <a:spcPts val="600"/>
              </a:spcAft>
              <a:buFont typeface="Arial" panose="020B0604020202020204" pitchFamily="34" charset="0"/>
              <a:buChar char="•"/>
              <a:defRPr sz="2800">
                <a:latin typeface="+mn-lt"/>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fr-CA" err="1"/>
              <a:t>Text</a:t>
            </a:r>
            <a:endParaRPr lang="fr-CA"/>
          </a:p>
        </p:txBody>
      </p:sp>
      <p:sp>
        <p:nvSpPr>
          <p:cNvPr id="7" name="Espace réservé du texte 22">
            <a:extLst>
              <a:ext uri="{FF2B5EF4-FFF2-40B4-BE49-F238E27FC236}">
                <a16:creationId xmlns:a16="http://schemas.microsoft.com/office/drawing/2014/main" id="{66A4E874-DEC5-4EF1-9D4E-8FBE7C578949}"/>
              </a:ext>
            </a:extLst>
          </p:cNvPr>
          <p:cNvSpPr>
            <a:spLocks noGrp="1"/>
          </p:cNvSpPr>
          <p:nvPr>
            <p:ph type="body" sz="quarter" idx="11" hasCustomPrompt="1"/>
          </p:nvPr>
        </p:nvSpPr>
        <p:spPr>
          <a:xfrm>
            <a:off x="6441395" y="1521228"/>
            <a:ext cx="5428800" cy="4497187"/>
          </a:xfrm>
        </p:spPr>
        <p:txBody>
          <a:bodyPr>
            <a:normAutofit/>
          </a:bodyPr>
          <a:lstStyle>
            <a:lvl1pPr marL="457200" indent="-457200">
              <a:spcBef>
                <a:spcPts val="600"/>
              </a:spcBef>
              <a:spcAft>
                <a:spcPts val="600"/>
              </a:spcAft>
              <a:buFont typeface="Arial" panose="020B0604020202020204" pitchFamily="34" charset="0"/>
              <a:buChar char="•"/>
              <a:defRPr sz="2800">
                <a:latin typeface="+mn-lt"/>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fr-CA"/>
              <a:t>Texte</a:t>
            </a:r>
          </a:p>
        </p:txBody>
      </p:sp>
    </p:spTree>
    <p:extLst>
      <p:ext uri="{BB962C8B-B14F-4D97-AF65-F5344CB8AC3E}">
        <p14:creationId xmlns:p14="http://schemas.microsoft.com/office/powerpoint/2010/main" val="3149208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slid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CA4CB96-5128-46B8-81C0-53D67A9513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48006"/>
            <a:ext cx="4721627" cy="958864"/>
          </a:xfrm>
          <a:prstGeom prst="rect">
            <a:avLst/>
          </a:prstGeom>
        </p:spPr>
      </p:pic>
    </p:spTree>
    <p:extLst>
      <p:ext uri="{BB962C8B-B14F-4D97-AF65-F5344CB8AC3E}">
        <p14:creationId xmlns:p14="http://schemas.microsoft.com/office/powerpoint/2010/main" val="2509056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4BB253-3821-477A-B18F-8EEDE9E57A58}"/>
              </a:ext>
            </a:extLst>
          </p:cNvPr>
          <p:cNvSpPr/>
          <p:nvPr userDrawn="1"/>
        </p:nvSpPr>
        <p:spPr>
          <a:xfrm>
            <a:off x="-1" y="6316217"/>
            <a:ext cx="12191999" cy="541782"/>
          </a:xfrm>
          <a:prstGeom prst="rect">
            <a:avLst/>
          </a:prstGeom>
          <a:solidFill>
            <a:srgbClr val="D4EFF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013"/>
          </a:p>
        </p:txBody>
      </p:sp>
      <p:cxnSp>
        <p:nvCxnSpPr>
          <p:cNvPr id="13" name="Connecteur droit 12">
            <a:extLst>
              <a:ext uri="{FF2B5EF4-FFF2-40B4-BE49-F238E27FC236}">
                <a16:creationId xmlns:a16="http://schemas.microsoft.com/office/drawing/2014/main" id="{A18E2907-6F54-4C1C-87F9-41EA30A2D708}"/>
              </a:ext>
            </a:extLst>
          </p:cNvPr>
          <p:cNvCxnSpPr>
            <a:cxnSpLocks/>
          </p:cNvCxnSpPr>
          <p:nvPr userDrawn="1"/>
        </p:nvCxnSpPr>
        <p:spPr>
          <a:xfrm>
            <a:off x="6104729" y="1414935"/>
            <a:ext cx="0" cy="4603480"/>
          </a:xfrm>
          <a:prstGeom prst="line">
            <a:avLst/>
          </a:prstGeom>
          <a:ln w="15875">
            <a:solidFill>
              <a:srgbClr val="D4F0FF"/>
            </a:solidFill>
          </a:ln>
        </p:spPr>
        <p:style>
          <a:lnRef idx="1">
            <a:schemeClr val="accent1"/>
          </a:lnRef>
          <a:fillRef idx="0">
            <a:schemeClr val="accent1"/>
          </a:fillRef>
          <a:effectRef idx="0">
            <a:schemeClr val="accent1"/>
          </a:effectRef>
          <a:fontRef idx="minor">
            <a:schemeClr val="tx1"/>
          </a:fontRef>
        </p:style>
      </p:cxnSp>
      <p:grpSp>
        <p:nvGrpSpPr>
          <p:cNvPr id="12" name="Groupe 11">
            <a:extLst>
              <a:ext uri="{FF2B5EF4-FFF2-40B4-BE49-F238E27FC236}">
                <a16:creationId xmlns:a16="http://schemas.microsoft.com/office/drawing/2014/main" id="{32311E76-3052-4A54-95BF-390DBE8577AD}"/>
              </a:ext>
            </a:extLst>
          </p:cNvPr>
          <p:cNvGrpSpPr/>
          <p:nvPr userDrawn="1"/>
        </p:nvGrpSpPr>
        <p:grpSpPr>
          <a:xfrm>
            <a:off x="10357881" y="6382388"/>
            <a:ext cx="1737504" cy="426065"/>
            <a:chOff x="7290486" y="4668642"/>
            <a:chExt cx="1737504" cy="426065"/>
          </a:xfrm>
        </p:grpSpPr>
        <p:pic>
          <p:nvPicPr>
            <p:cNvPr id="14" name="Image 13">
              <a:extLst>
                <a:ext uri="{FF2B5EF4-FFF2-40B4-BE49-F238E27FC236}">
                  <a16:creationId xmlns:a16="http://schemas.microsoft.com/office/drawing/2014/main" id="{490EB1D0-1CF4-4242-9CF9-A36B2D45ADE4}"/>
                </a:ext>
              </a:extLst>
            </p:cNvPr>
            <p:cNvPicPr>
              <a:picLocks noChangeAspect="1"/>
            </p:cNvPicPr>
            <p:nvPr/>
          </p:nvPicPr>
          <p:blipFill>
            <a:blip r:embed="rId2"/>
            <a:stretch>
              <a:fillRect/>
            </a:stretch>
          </p:blipFill>
          <p:spPr>
            <a:xfrm>
              <a:off x="8460055" y="4668642"/>
              <a:ext cx="567935" cy="426065"/>
            </a:xfrm>
            <a:prstGeom prst="rect">
              <a:avLst/>
            </a:prstGeom>
          </p:spPr>
        </p:pic>
        <p:pic>
          <p:nvPicPr>
            <p:cNvPr id="15" name="Image 14">
              <a:extLst>
                <a:ext uri="{FF2B5EF4-FFF2-40B4-BE49-F238E27FC236}">
                  <a16:creationId xmlns:a16="http://schemas.microsoft.com/office/drawing/2014/main" id="{0C720824-90DF-4F4E-8C79-8341CA25A696}"/>
                </a:ext>
              </a:extLst>
            </p:cNvPr>
            <p:cNvPicPr>
              <a:picLocks noChangeAspect="1"/>
            </p:cNvPicPr>
            <p:nvPr/>
          </p:nvPicPr>
          <p:blipFill>
            <a:blip r:embed="rId3"/>
            <a:stretch>
              <a:fillRect/>
            </a:stretch>
          </p:blipFill>
          <p:spPr>
            <a:xfrm>
              <a:off x="7290486" y="4711060"/>
              <a:ext cx="929841" cy="302739"/>
            </a:xfrm>
            <a:prstGeom prst="rect">
              <a:avLst/>
            </a:prstGeom>
          </p:spPr>
        </p:pic>
        <p:cxnSp>
          <p:nvCxnSpPr>
            <p:cNvPr id="16" name="Connecteur droit 15">
              <a:extLst>
                <a:ext uri="{FF2B5EF4-FFF2-40B4-BE49-F238E27FC236}">
                  <a16:creationId xmlns:a16="http://schemas.microsoft.com/office/drawing/2014/main" id="{7836D8CA-2272-4AFE-9AC1-F44A7F4BE6C2}"/>
                </a:ext>
              </a:extLst>
            </p:cNvPr>
            <p:cNvCxnSpPr/>
            <p:nvPr/>
          </p:nvCxnSpPr>
          <p:spPr>
            <a:xfrm>
              <a:off x="8272849" y="4670854"/>
              <a:ext cx="0" cy="407773"/>
            </a:xfrm>
            <a:prstGeom prst="line">
              <a:avLst/>
            </a:prstGeom>
            <a:ln>
              <a:solidFill>
                <a:srgbClr val="25358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4843914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19.png"/><Relationship Id="rId5" Type="http://schemas.openxmlformats.org/officeDocument/2006/relationships/slideLayout" Target="../slideLayouts/slideLayout38.xml"/><Relationship Id="rId10" Type="http://schemas.openxmlformats.org/officeDocument/2006/relationships/image" Target="../media/image18.jpeg"/><Relationship Id="rId4" Type="http://schemas.openxmlformats.org/officeDocument/2006/relationships/slideLayout" Target="../slideLayouts/slideLayout3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image" Target="../media/image22.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3.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A7AA92C-042C-459A-89E5-5ACB3E8A30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65E475EE-2224-40C0-8277-1E6B14E5A5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3217437711"/>
      </p:ext>
    </p:extLst>
  </p:cSld>
  <p:clrMap bg1="lt1" tx1="dk1" bg2="lt2" tx2="dk2" accent1="accent1" accent2="accent2" accent3="accent3" accent4="accent4" accent5="accent5" accent6="accent6" hlink="hlink" folHlink="folHlink"/>
  <p:sldLayoutIdLst>
    <p:sldLayoutId id="2147483667" r:id="rId1"/>
    <p:sldLayoutId id="2147483690"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72"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702" r:id="rId31"/>
    <p:sldLayoutId id="2147483703" r:id="rId32"/>
    <p:sldLayoutId id="2147483704"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70452F2-9DFA-D9DA-C8CF-3644E51AC5BF}"/>
              </a:ext>
            </a:extLst>
          </p:cNvPr>
          <p:cNvGrpSpPr>
            <a:grpSpLocks noGrp="1" noUngrp="1" noRot="1" noMove="1" noResize="1"/>
          </p:cNvGrpSpPr>
          <p:nvPr userDrawn="1"/>
        </p:nvGrpSpPr>
        <p:grpSpPr>
          <a:xfrm>
            <a:off x="1" y="4454030"/>
            <a:ext cx="12192000" cy="2403970"/>
            <a:chOff x="0" y="4454030"/>
            <a:chExt cx="12192000" cy="2403970"/>
          </a:xfrm>
        </p:grpSpPr>
        <p:pic>
          <p:nvPicPr>
            <p:cNvPr id="8" name="Picture 7" descr="Background pattern&#10;&#10;Description automatically generated">
              <a:extLst>
                <a:ext uri="{FF2B5EF4-FFF2-40B4-BE49-F238E27FC236}">
                  <a16:creationId xmlns:a16="http://schemas.microsoft.com/office/drawing/2014/main" id="{A93C7296-DA77-08E2-E07C-B7CB24F62C4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0" y="4454030"/>
              <a:ext cx="12192000" cy="2403970"/>
            </a:xfrm>
            <a:prstGeom prst="rect">
              <a:avLst/>
            </a:prstGeom>
          </p:spPr>
        </p:pic>
        <p:pic>
          <p:nvPicPr>
            <p:cNvPr id="9" name="Picture 8" descr="Icon&#10;&#10;Description automatically generated with medium confidence">
              <a:extLst>
                <a:ext uri="{FF2B5EF4-FFF2-40B4-BE49-F238E27FC236}">
                  <a16:creationId xmlns:a16="http://schemas.microsoft.com/office/drawing/2014/main" id="{5C06DCD7-027E-FA04-DB84-F578BF1B2ACA}"/>
                </a:ext>
              </a:extLst>
            </p:cNvPr>
            <p:cNvPicPr>
              <a:picLocks noGrp="1" noRot="1" noChangeAspect="1" noMove="1" noResize="1" noEditPoints="1" noAdjustHandles="1" noChangeArrowheads="1" noChangeShapeType="1" noCrop="1"/>
            </p:cNvPicPr>
            <p:nvPr/>
          </p:nvPicPr>
          <p:blipFill>
            <a:blip r:embed="rId11" cstate="print">
              <a:extLst>
                <a:ext uri="{28A0092B-C50C-407E-A947-70E740481C1C}">
                  <a14:useLocalDpi xmlns:a14="http://schemas.microsoft.com/office/drawing/2010/main" val="0"/>
                </a:ext>
              </a:extLst>
            </a:blip>
            <a:stretch>
              <a:fillRect/>
            </a:stretch>
          </p:blipFill>
          <p:spPr>
            <a:xfrm>
              <a:off x="10620954" y="5552098"/>
              <a:ext cx="1375168" cy="1256908"/>
            </a:xfrm>
            <a:prstGeom prst="rect">
              <a:avLst/>
            </a:prstGeom>
          </p:spPr>
        </p:pic>
      </p:grpSp>
      <p:sp>
        <p:nvSpPr>
          <p:cNvPr id="4" name="Date Placeholder 3">
            <a:extLst>
              <a:ext uri="{FF2B5EF4-FFF2-40B4-BE49-F238E27FC236}">
                <a16:creationId xmlns:a16="http://schemas.microsoft.com/office/drawing/2014/main" id="{A861F169-CBCF-FF54-B8CF-0C9BDD1AD0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69901-F382-4E44-84B3-E3B1ECF14C36}" type="datetimeFigureOut">
              <a:rPr lang="en-CA" smtClean="0"/>
              <a:t>2025-12-18</a:t>
            </a:fld>
            <a:endParaRPr lang="en-CA"/>
          </a:p>
        </p:txBody>
      </p:sp>
      <p:sp>
        <p:nvSpPr>
          <p:cNvPr id="5" name="Footer Placeholder 4">
            <a:extLst>
              <a:ext uri="{FF2B5EF4-FFF2-40B4-BE49-F238E27FC236}">
                <a16:creationId xmlns:a16="http://schemas.microsoft.com/office/drawing/2014/main" id="{47FE2E42-4118-FC79-4ADB-A394E7B5F7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0AFB95AE-1A15-EA89-6F18-474860F615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DE533-A3BE-4D60-BC56-C4C617AB166B}" type="slidenum">
              <a:rPr lang="en-CA" smtClean="0"/>
              <a:t>‹N°›</a:t>
            </a:fld>
            <a:endParaRPr lang="en-CA"/>
          </a:p>
        </p:txBody>
      </p:sp>
    </p:spTree>
    <p:extLst>
      <p:ext uri="{BB962C8B-B14F-4D97-AF65-F5344CB8AC3E}">
        <p14:creationId xmlns:p14="http://schemas.microsoft.com/office/powerpoint/2010/main" val="272545076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Lst>
  <p:txStyles>
    <p:titleStyle>
      <a:lvl1pPr algn="r" defTabSz="914400" rtl="0" eaLnBrk="1" latinLnBrk="0" hangingPunct="1">
        <a:lnSpc>
          <a:spcPct val="100000"/>
        </a:lnSpc>
        <a:spcBef>
          <a:spcPct val="0"/>
        </a:spcBef>
        <a:buNone/>
        <a:defRPr sz="4400" b="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104E751-D44F-4A74-B0D0-AFF65224E9DB}"/>
              </a:ext>
            </a:extLst>
          </p:cNvPr>
          <p:cNvSpPr>
            <a:spLocks noGrp="1"/>
          </p:cNvSpPr>
          <p:nvPr>
            <p:ph type="title"/>
          </p:nvPr>
        </p:nvSpPr>
        <p:spPr>
          <a:xfrm>
            <a:off x="838199" y="210843"/>
            <a:ext cx="9834350" cy="634115"/>
          </a:xfrm>
          <a:prstGeom prst="rect">
            <a:avLst/>
          </a:prstGeom>
        </p:spPr>
        <p:txBody>
          <a:bodyPr vert="horz" lIns="91440" tIns="45720" rIns="91440" bIns="45720" rtlCol="0" anchor="ctr">
            <a:no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BD6B0572-A532-42D5-93EC-993B0D2626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pic>
        <p:nvPicPr>
          <p:cNvPr id="11" name="Image 10" descr="Une image contenant Graphique, graphisme, clipart, conception&#10;&#10;Description générée automatiquement">
            <a:extLst>
              <a:ext uri="{FF2B5EF4-FFF2-40B4-BE49-F238E27FC236}">
                <a16:creationId xmlns:a16="http://schemas.microsoft.com/office/drawing/2014/main" id="{171D48D4-8F86-445C-B48F-B9F2E7DCEC77}"/>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672549" y="140900"/>
            <a:ext cx="1200733" cy="774000"/>
          </a:xfrm>
          <a:prstGeom prst="rect">
            <a:avLst/>
          </a:prstGeom>
        </p:spPr>
      </p:pic>
      <p:sp>
        <p:nvSpPr>
          <p:cNvPr id="4" name="Espace réservé du texte 4">
            <a:extLst>
              <a:ext uri="{FF2B5EF4-FFF2-40B4-BE49-F238E27FC236}">
                <a16:creationId xmlns:a16="http://schemas.microsoft.com/office/drawing/2014/main" id="{1513CB59-E5EF-8EC0-DAD7-CC7FFAF4262C}"/>
              </a:ext>
            </a:extLst>
          </p:cNvPr>
          <p:cNvSpPr txBox="1">
            <a:spLocks/>
          </p:cNvSpPr>
          <p:nvPr userDrawn="1"/>
        </p:nvSpPr>
        <p:spPr>
          <a:xfrm>
            <a:off x="5607050" y="6501395"/>
            <a:ext cx="977900" cy="291523"/>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886F0B48-47C9-487F-8C6A-1596AE561BA1}" type="slidenum">
              <a:rPr lang="fr-CA" smtClean="0"/>
              <a:pPr/>
              <a:t>‹N°›</a:t>
            </a:fld>
            <a:endParaRPr lang="fr-CA"/>
          </a:p>
        </p:txBody>
      </p:sp>
    </p:spTree>
    <p:extLst>
      <p:ext uri="{BB962C8B-B14F-4D97-AF65-F5344CB8AC3E}">
        <p14:creationId xmlns:p14="http://schemas.microsoft.com/office/powerpoint/2010/main" val="157960959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Lst>
  <p:hf hdr="0" ftr="0" dt="0"/>
  <p:txStyles>
    <p:titleStyle>
      <a:lvl1pPr algn="l" defTabSz="914400" rtl="0" eaLnBrk="1" latinLnBrk="0" hangingPunct="1">
        <a:lnSpc>
          <a:spcPct val="90000"/>
        </a:lnSpc>
        <a:spcBef>
          <a:spcPct val="0"/>
        </a:spcBef>
        <a:buNone/>
        <a:defRPr sz="3600" kern="1200">
          <a:solidFill>
            <a:schemeClr val="tx1"/>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notesSlide" Target="../notesSlides/notesSlide8.xml"/><Relationship Id="rId5" Type="http://schemas.openxmlformats.org/officeDocument/2006/relationships/slideLayout" Target="../slideLayouts/slideLayout26.xml"/><Relationship Id="rId4" Type="http://schemas.openxmlformats.org/officeDocument/2006/relationships/tags" Target="../tags/tag40.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43.xml"/><Relationship Id="rId7" Type="http://schemas.openxmlformats.org/officeDocument/2006/relationships/slideLayout" Target="../slideLayouts/slideLayout26.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9"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notesSlide" Target="../notesSlides/notesSlide10.xml"/><Relationship Id="rId5" Type="http://schemas.openxmlformats.org/officeDocument/2006/relationships/slideLayout" Target="../slideLayouts/slideLayout12.xml"/><Relationship Id="rId4" Type="http://schemas.openxmlformats.org/officeDocument/2006/relationships/tags" Target="../tags/tag50.xml"/></Relationships>
</file>

<file path=ppt/slides/_rels/slide13.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notesSlide" Target="../notesSlides/notesSlide11.xml"/><Relationship Id="rId5" Type="http://schemas.openxmlformats.org/officeDocument/2006/relationships/slideLayout" Target="../slideLayouts/slideLayout12.xml"/><Relationship Id="rId4" Type="http://schemas.openxmlformats.org/officeDocument/2006/relationships/tags" Target="../tags/tag54.xml"/></Relationships>
</file>

<file path=ppt/slides/_rels/slide14.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notesSlide" Target="../notesSlides/notesSlide12.xml"/><Relationship Id="rId5" Type="http://schemas.openxmlformats.org/officeDocument/2006/relationships/slideLayout" Target="../slideLayouts/slideLayout26.xml"/><Relationship Id="rId4" Type="http://schemas.openxmlformats.org/officeDocument/2006/relationships/tags" Target="../tags/tag58.xml"/></Relationships>
</file>

<file path=ppt/slides/_rels/slide15.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notesSlide" Target="../notesSlides/notesSlide13.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slideLayout" Target="../slideLayouts/slideLayout34.xml"/><Relationship Id="rId2" Type="http://schemas.openxmlformats.org/officeDocument/2006/relationships/tags" Target="../tags/tag60.xml"/><Relationship Id="rId16" Type="http://schemas.openxmlformats.org/officeDocument/2006/relationships/image" Target="../media/image36.jpeg"/><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tags" Target="../tags/tag69.xml"/><Relationship Id="rId5" Type="http://schemas.openxmlformats.org/officeDocument/2006/relationships/tags" Target="../tags/tag63.xml"/><Relationship Id="rId15" Type="http://schemas.openxmlformats.org/officeDocument/2006/relationships/image" Target="../media/image35.jpeg"/><Relationship Id="rId10" Type="http://schemas.openxmlformats.org/officeDocument/2006/relationships/tags" Target="../tags/tag68.xml"/><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hyperlink" Target="https://www.nfacc.ca/pdfs/codes/scientists-committee-reports/Dairy%20Cattle%20SC%20Report%202020.pdf" TargetMode="External"/></Relationships>
</file>

<file path=ppt/slides/_rels/slide16.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notesSlide" Target="../notesSlides/notesSlide14.xml"/><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slideLayout" Target="../slideLayouts/slideLayout35.xml"/><Relationship Id="rId2" Type="http://schemas.openxmlformats.org/officeDocument/2006/relationships/tags" Target="../tags/tag71.xml"/><Relationship Id="rId16" Type="http://schemas.openxmlformats.org/officeDocument/2006/relationships/image" Target="../media/image39.png"/><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tags" Target="../tags/tag80.xml"/><Relationship Id="rId5" Type="http://schemas.openxmlformats.org/officeDocument/2006/relationships/tags" Target="../tags/tag74.xml"/><Relationship Id="rId15" Type="http://schemas.openxmlformats.org/officeDocument/2006/relationships/image" Target="../media/image38.png"/><Relationship Id="rId10" Type="http://schemas.openxmlformats.org/officeDocument/2006/relationships/tags" Target="../tags/tag79.xml"/><Relationship Id="rId4" Type="http://schemas.openxmlformats.org/officeDocument/2006/relationships/tags" Target="../tags/tag73.xml"/><Relationship Id="rId9" Type="http://schemas.openxmlformats.org/officeDocument/2006/relationships/tags" Target="../tags/tag78.xml"/><Relationship Id="rId1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tags" Target="../tags/tag83.xml"/><Relationship Id="rId7" Type="http://schemas.openxmlformats.org/officeDocument/2006/relationships/notesSlide" Target="../notesSlides/notesSlide15.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slideLayout" Target="../slideLayouts/slideLayout33.xml"/><Relationship Id="rId5" Type="http://schemas.openxmlformats.org/officeDocument/2006/relationships/tags" Target="../tags/tag85.xml"/><Relationship Id="rId4" Type="http://schemas.openxmlformats.org/officeDocument/2006/relationships/tags" Target="../tags/tag84.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3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33.xml"/><Relationship Id="rId4" Type="http://schemas.openxmlformats.org/officeDocument/2006/relationships/tags" Target="../tags/tag5.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8.xml"/><Relationship Id="rId7" Type="http://schemas.openxmlformats.org/officeDocument/2006/relationships/diagramData" Target="../diagrams/data1.xml"/><Relationship Id="rId12" Type="http://schemas.openxmlformats.org/officeDocument/2006/relationships/image" Target="../media/image32.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2.xml"/><Relationship Id="rId11" Type="http://schemas.microsoft.com/office/2007/relationships/diagramDrawing" Target="../diagrams/drawing1.xml"/><Relationship Id="rId5" Type="http://schemas.openxmlformats.org/officeDocument/2006/relationships/slideLayout" Target="../slideLayouts/slideLayout48.xml"/><Relationship Id="rId10" Type="http://schemas.openxmlformats.org/officeDocument/2006/relationships/diagramColors" Target="../diagrams/colors1.xml"/><Relationship Id="rId4" Type="http://schemas.openxmlformats.org/officeDocument/2006/relationships/tags" Target="../tags/tag9.xml"/><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3.xml"/><Relationship Id="rId5" Type="http://schemas.openxmlformats.org/officeDocument/2006/relationships/slideLayout" Target="../slideLayouts/slideLayout26.xml"/><Relationship Id="rId4" Type="http://schemas.openxmlformats.org/officeDocument/2006/relationships/tags" Target="../tags/tag13.xml"/></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4.xml"/><Relationship Id="rId5" Type="http://schemas.openxmlformats.org/officeDocument/2006/relationships/slideLayout" Target="../slideLayouts/slideLayout26.xml"/><Relationship Id="rId4" Type="http://schemas.openxmlformats.org/officeDocument/2006/relationships/tags" Target="../tags/tag17.xml"/></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20.xml"/><Relationship Id="rId7" Type="http://schemas.openxmlformats.org/officeDocument/2006/relationships/notesSlide" Target="../notesSlides/notesSlide5.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6.xml"/><Relationship Id="rId5" Type="http://schemas.openxmlformats.org/officeDocument/2006/relationships/tags" Target="../tags/tag22.xml"/><Relationship Id="rId4" Type="http://schemas.openxmlformats.org/officeDocument/2006/relationships/tags" Target="../tags/tag21.xml"/></Relationships>
</file>

<file path=ppt/slides/_rels/slide7.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hyperlink" Target="https://extension.psu.edu/individual-vs-pair-calf-housing" TargetMode="Externa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6.xml"/><Relationship Id="rId5" Type="http://schemas.openxmlformats.org/officeDocument/2006/relationships/tags" Target="../tags/tag27.xml"/><Relationship Id="rId4" Type="http://schemas.openxmlformats.org/officeDocument/2006/relationships/tags" Target="../tags/tag26.xml"/></Relationships>
</file>

<file path=ppt/slides/_rels/slide8.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6.xml"/><Relationship Id="rId5" Type="http://schemas.openxmlformats.org/officeDocument/2006/relationships/slideLayout" Target="../slideLayouts/slideLayout26.xml"/><Relationship Id="rId4" Type="http://schemas.openxmlformats.org/officeDocument/2006/relationships/tags" Target="../tags/tag31.xml"/></Relationships>
</file>

<file path=ppt/slides/_rels/slide9.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notesSlide" Target="../notesSlides/notesSlide7.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26.xml"/><Relationship Id="rId5" Type="http://schemas.openxmlformats.org/officeDocument/2006/relationships/tags" Target="../tags/tag36.xml"/><Relationship Id="rId4" Type="http://schemas.openxmlformats.org/officeDocument/2006/relationships/tags" Target="../tags/tag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07A4351-F240-48B9-97F9-0FF6FFA42B0F}"/>
              </a:ext>
            </a:extLst>
          </p:cNvPr>
          <p:cNvSpPr>
            <a:spLocks noGrp="1"/>
          </p:cNvSpPr>
          <p:nvPr>
            <p:ph type="body" sz="quarter" idx="12"/>
            <p:custDataLst>
              <p:tags r:id="rId1"/>
            </p:custDataLst>
          </p:nvPr>
        </p:nvSpPr>
        <p:spPr/>
        <p:txBody>
          <a:bodyPr vert="horz" lIns="91440" tIns="45720" rIns="91440" bIns="45720" rtlCol="0" anchor="t">
            <a:noAutofit/>
          </a:bodyPr>
          <a:lstStyle/>
          <a:p>
            <a:r>
              <a:rPr lang="fr-CA" noProof="0">
                <a:ea typeface="Calibri"/>
                <a:cs typeface="Arial"/>
              </a:rPr>
              <a:t>Exigences du logement</a:t>
            </a:r>
          </a:p>
        </p:txBody>
      </p:sp>
    </p:spTree>
    <p:extLst>
      <p:ext uri="{BB962C8B-B14F-4D97-AF65-F5344CB8AC3E}">
        <p14:creationId xmlns:p14="http://schemas.microsoft.com/office/powerpoint/2010/main" val="305750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6F5B6-FC40-9694-35D4-016186173EC5}"/>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4B1827A-B3A7-8893-2EB7-186B4B698C09}"/>
              </a:ext>
            </a:extLst>
          </p:cNvPr>
          <p:cNvSpPr>
            <a:spLocks noGrp="1"/>
          </p:cNvSpPr>
          <p:nvPr>
            <p:ph type="body" sz="quarter" idx="10"/>
            <p:custDataLst>
              <p:tags r:id="rId1"/>
            </p:custDataLst>
          </p:nvPr>
        </p:nvSpPr>
        <p:spPr/>
        <p:txBody>
          <a:bodyPr/>
          <a:lstStyle/>
          <a:p>
            <a:r>
              <a:rPr lang="fr-CA" dirty="0"/>
              <a:t>Densité diminuera à 1 vache par logette en 2031</a:t>
            </a:r>
          </a:p>
          <a:p>
            <a:r>
              <a:rPr lang="fr-CA" dirty="0"/>
              <a:t>Même densité pour tous les types de stabulation libre</a:t>
            </a:r>
          </a:p>
          <a:p>
            <a:r>
              <a:rPr lang="fr-CA" dirty="0"/>
              <a:t>Robots :</a:t>
            </a:r>
          </a:p>
          <a:p>
            <a:pPr marL="228600" lvl="1" indent="0">
              <a:buNone/>
            </a:pPr>
            <a:r>
              <a:rPr lang="fr-CA" dirty="0"/>
              <a:t>↘ de la densité = ↗ # traites, ↗ temps de repos, ↗ lait et ↘ boiterie</a:t>
            </a:r>
          </a:p>
          <a:p>
            <a:pPr marL="0" indent="0">
              <a:buNone/>
            </a:pPr>
            <a:r>
              <a:rPr lang="fr-CA" dirty="0"/>
              <a:t> </a:t>
            </a:r>
          </a:p>
          <a:p>
            <a:endParaRPr lang="fr-CA" dirty="0"/>
          </a:p>
          <a:p>
            <a:endParaRPr lang="fr-CA" dirty="0"/>
          </a:p>
        </p:txBody>
      </p:sp>
      <p:sp>
        <p:nvSpPr>
          <p:cNvPr id="3" name="Espace réservé du texte 2">
            <a:extLst>
              <a:ext uri="{FF2B5EF4-FFF2-40B4-BE49-F238E27FC236}">
                <a16:creationId xmlns:a16="http://schemas.microsoft.com/office/drawing/2014/main" id="{0B87407C-77AC-3EBE-2783-D3E5BA970BA9}"/>
              </a:ext>
            </a:extLst>
          </p:cNvPr>
          <p:cNvSpPr>
            <a:spLocks noGrp="1"/>
          </p:cNvSpPr>
          <p:nvPr>
            <p:ph type="body" sz="quarter" idx="11"/>
            <p:custDataLst>
              <p:tags r:id="rId2"/>
            </p:custDataLst>
          </p:nvPr>
        </p:nvSpPr>
        <p:spPr/>
        <p:txBody>
          <a:bodyPr/>
          <a:lstStyle/>
          <a:p>
            <a:r>
              <a:rPr lang="fr-CA" dirty="0"/>
              <a:t>BA4 : Densité d’élevage</a:t>
            </a:r>
          </a:p>
        </p:txBody>
      </p:sp>
      <p:sp>
        <p:nvSpPr>
          <p:cNvPr id="4" name="Espace réservé du texte 3">
            <a:extLst>
              <a:ext uri="{FF2B5EF4-FFF2-40B4-BE49-F238E27FC236}">
                <a16:creationId xmlns:a16="http://schemas.microsoft.com/office/drawing/2014/main" id="{54ACD000-D4FD-45C3-A52C-213A531B8549}"/>
              </a:ext>
            </a:extLst>
          </p:cNvPr>
          <p:cNvSpPr>
            <a:spLocks noGrp="1"/>
          </p:cNvSpPr>
          <p:nvPr>
            <p:ph type="body" sz="quarter" idx="17"/>
            <p:custDataLst>
              <p:tags r:id="rId3"/>
            </p:custDataLst>
          </p:nvPr>
        </p:nvSpPr>
        <p:spPr/>
        <p:txBody>
          <a:bodyPr/>
          <a:lstStyle/>
          <a:p>
            <a:endParaRPr lang="fr-CA"/>
          </a:p>
        </p:txBody>
      </p:sp>
      <p:sp>
        <p:nvSpPr>
          <p:cNvPr id="5" name="Espace réservé du texte 4">
            <a:extLst>
              <a:ext uri="{FF2B5EF4-FFF2-40B4-BE49-F238E27FC236}">
                <a16:creationId xmlns:a16="http://schemas.microsoft.com/office/drawing/2014/main" id="{602518A0-8EE4-E1CE-9D18-2BC1A658E678}"/>
              </a:ext>
            </a:extLst>
          </p:cNvPr>
          <p:cNvSpPr>
            <a:spLocks noGrp="1"/>
          </p:cNvSpPr>
          <p:nvPr>
            <p:ph type="body" sz="quarter" idx="18"/>
            <p:custDataLst>
              <p:tags r:id="rId4"/>
            </p:custDataLst>
          </p:nvPr>
        </p:nvSpPr>
        <p:spPr/>
        <p:txBody>
          <a:bodyPr/>
          <a:lstStyle/>
          <a:p>
            <a:endParaRPr lang="fr-CA"/>
          </a:p>
        </p:txBody>
      </p:sp>
    </p:spTree>
    <p:extLst>
      <p:ext uri="{BB962C8B-B14F-4D97-AF65-F5344CB8AC3E}">
        <p14:creationId xmlns:p14="http://schemas.microsoft.com/office/powerpoint/2010/main" val="680251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529001-8928-14F6-00CB-7FB04A24EB73}"/>
              </a:ext>
            </a:extLst>
          </p:cNvPr>
          <p:cNvSpPr>
            <a:spLocks noGrp="1"/>
          </p:cNvSpPr>
          <p:nvPr>
            <p:ph type="body" sz="quarter" idx="10"/>
            <p:custDataLst>
              <p:tags r:id="rId1"/>
            </p:custDataLst>
          </p:nvPr>
        </p:nvSpPr>
        <p:spPr>
          <a:xfrm>
            <a:off x="681567" y="2537717"/>
            <a:ext cx="10828867" cy="3069744"/>
          </a:xfrm>
        </p:spPr>
        <p:txBody>
          <a:bodyPr vert="horz" lIns="91440" tIns="45720" rIns="91440" bIns="45720" rtlCol="0" anchor="t">
            <a:normAutofit/>
          </a:bodyPr>
          <a:lstStyle/>
          <a:p>
            <a:pPr marL="341630" indent="-341630"/>
            <a:r>
              <a:rPr lang="fr-CA" dirty="0">
                <a:cs typeface="Arial"/>
              </a:rPr>
              <a:t>Des bovins sont-ils logés avec des cornadis en stabulation entravée?</a:t>
            </a:r>
          </a:p>
          <a:p>
            <a:pPr marL="341630" indent="-341630"/>
            <a:endParaRPr lang="fr-CA" sz="2400" noProof="0" dirty="0">
              <a:solidFill>
                <a:schemeClr val="accent1"/>
              </a:solidFill>
              <a:cs typeface="Arial"/>
            </a:endParaRPr>
          </a:p>
          <a:p>
            <a:pPr marL="341630" indent="-341630"/>
            <a:r>
              <a:rPr lang="fr-CA" sz="2400" noProof="0" dirty="0">
                <a:solidFill>
                  <a:schemeClr val="accent1"/>
                </a:solidFill>
                <a:cs typeface="Arial"/>
              </a:rPr>
              <a:t>Les cornadis en stabulation entravée sont interdits.</a:t>
            </a:r>
          </a:p>
          <a:p>
            <a:pPr marL="341630" indent="-341630"/>
            <a:r>
              <a:rPr lang="fr-CA" sz="2400" noProof="0" dirty="0">
                <a:solidFill>
                  <a:schemeClr val="accent1"/>
                </a:solidFill>
                <a:cs typeface="Arial"/>
              </a:rPr>
              <a:t>La présence de cornadis en stabulation entravée est une </a:t>
            </a:r>
            <a:br>
              <a:rPr lang="fr-CA" sz="2400" dirty="0">
                <a:solidFill>
                  <a:schemeClr val="accent1"/>
                </a:solidFill>
                <a:cs typeface="Arial"/>
              </a:rPr>
            </a:br>
            <a:r>
              <a:rPr lang="fr-CA" sz="2400" noProof="0" dirty="0">
                <a:solidFill>
                  <a:schemeClr val="accent1"/>
                </a:solidFill>
                <a:cs typeface="Arial"/>
              </a:rPr>
              <a:t>non-conformité majeure.</a:t>
            </a:r>
          </a:p>
          <a:p>
            <a:pPr marL="341630" indent="-341630">
              <a:buNone/>
            </a:pPr>
            <a:endParaRPr lang="en-CA" sz="2400" noProof="0" dirty="0">
              <a:solidFill>
                <a:schemeClr val="accent1"/>
              </a:solidFill>
              <a:ea typeface="Calibri" panose="020F0502020204030204"/>
            </a:endParaRPr>
          </a:p>
          <a:p>
            <a:pPr marL="341630" indent="-341630">
              <a:buNone/>
            </a:pPr>
            <a:endParaRPr lang="en-CA" sz="2400" noProof="0" dirty="0">
              <a:solidFill>
                <a:schemeClr val="accent1"/>
              </a:solidFill>
              <a:ea typeface="Calibri" panose="020F0502020204030204"/>
            </a:endParaRPr>
          </a:p>
          <a:p>
            <a:pPr marL="341630" indent="-341630">
              <a:buNone/>
            </a:pPr>
            <a:endParaRPr lang="en-CA" sz="2400" noProof="0" dirty="0">
              <a:solidFill>
                <a:schemeClr val="accent1"/>
              </a:solidFill>
              <a:ea typeface="Calibri" panose="020F0502020204030204"/>
            </a:endParaRPr>
          </a:p>
          <a:p>
            <a:pPr marL="341630" indent="-341630">
              <a:buNone/>
            </a:pPr>
            <a:endParaRPr lang="en-CA" sz="2400" b="1" noProof="0" dirty="0">
              <a:ea typeface="Calibri" panose="020F0502020204030204"/>
            </a:endParaRPr>
          </a:p>
          <a:p>
            <a:pPr marL="341630" indent="-341630">
              <a:buNone/>
            </a:pPr>
            <a:endParaRPr lang="en-CA" sz="2000" b="1" noProof="0" dirty="0">
              <a:ea typeface="Calibri" panose="020F0502020204030204"/>
            </a:endParaRPr>
          </a:p>
          <a:p>
            <a:pPr marL="341630" indent="-341630">
              <a:buNone/>
            </a:pPr>
            <a:endParaRPr lang="fr-CA" sz="2000" b="1" noProof="0" dirty="0">
              <a:cs typeface="Arial"/>
            </a:endParaRPr>
          </a:p>
        </p:txBody>
      </p:sp>
      <p:sp>
        <p:nvSpPr>
          <p:cNvPr id="3" name="Text Placeholder 2">
            <a:extLst>
              <a:ext uri="{FF2B5EF4-FFF2-40B4-BE49-F238E27FC236}">
                <a16:creationId xmlns:a16="http://schemas.microsoft.com/office/drawing/2014/main" id="{3128915E-FC01-1417-0257-F10E797FFFCF}"/>
              </a:ext>
            </a:extLst>
          </p:cNvPr>
          <p:cNvSpPr>
            <a:spLocks noGrp="1"/>
          </p:cNvSpPr>
          <p:nvPr>
            <p:ph type="body" sz="quarter" idx="11"/>
            <p:custDataLst>
              <p:tags r:id="rId2"/>
            </p:custDataLst>
          </p:nvPr>
        </p:nvSpPr>
        <p:spPr>
          <a:xfrm>
            <a:off x="681567" y="1180697"/>
            <a:ext cx="10828867" cy="949554"/>
          </a:xfrm>
        </p:spPr>
        <p:txBody>
          <a:bodyPr>
            <a:noAutofit/>
          </a:bodyPr>
          <a:lstStyle/>
          <a:p>
            <a:r>
              <a:rPr lang="fr-CA" sz="3200" noProof="0" dirty="0"/>
              <a:t>BA22 : Cornadis en stabulation entravée (majeure) – NOUVEAU</a:t>
            </a:r>
          </a:p>
        </p:txBody>
      </p:sp>
      <p:sp>
        <p:nvSpPr>
          <p:cNvPr id="4" name="Text Placeholder 3">
            <a:extLst>
              <a:ext uri="{FF2B5EF4-FFF2-40B4-BE49-F238E27FC236}">
                <a16:creationId xmlns:a16="http://schemas.microsoft.com/office/drawing/2014/main" id="{931BF587-CA8D-C10F-3545-95F3D02D5F98}"/>
              </a:ext>
            </a:extLst>
          </p:cNvPr>
          <p:cNvSpPr>
            <a:spLocks noGrp="1"/>
          </p:cNvSpPr>
          <p:nvPr>
            <p:ph type="body" sz="quarter" idx="17"/>
            <p:custDataLst>
              <p:tags r:id="rId3"/>
            </p:custDataLst>
          </p:nvPr>
        </p:nvSpPr>
        <p:spPr/>
        <p:txBody>
          <a:bodyPr/>
          <a:lstStyle/>
          <a:p>
            <a:endParaRPr lang="en-CA" noProof="0"/>
          </a:p>
        </p:txBody>
      </p:sp>
      <p:sp>
        <p:nvSpPr>
          <p:cNvPr id="5" name="Text Placeholder 4">
            <a:extLst>
              <a:ext uri="{FF2B5EF4-FFF2-40B4-BE49-F238E27FC236}">
                <a16:creationId xmlns:a16="http://schemas.microsoft.com/office/drawing/2014/main" id="{8D1869C1-B2F8-0FC0-A1D5-72F47B85B162}"/>
              </a:ext>
            </a:extLst>
          </p:cNvPr>
          <p:cNvSpPr>
            <a:spLocks noGrp="1"/>
          </p:cNvSpPr>
          <p:nvPr>
            <p:ph type="body" sz="quarter" idx="18"/>
            <p:custDataLst>
              <p:tags r:id="rId4"/>
            </p:custDataLst>
          </p:nvPr>
        </p:nvSpPr>
        <p:spPr/>
        <p:txBody>
          <a:bodyPr/>
          <a:lstStyle/>
          <a:p>
            <a:endParaRPr lang="en-CA" noProof="0"/>
          </a:p>
        </p:txBody>
      </p:sp>
      <p:pic>
        <p:nvPicPr>
          <p:cNvPr id="6" name="Image 6" descr="Une image contenant terrain, vache, boviné, groupe&#10;&#10;Description générée automatiquement">
            <a:extLst>
              <a:ext uri="{FF2B5EF4-FFF2-40B4-BE49-F238E27FC236}">
                <a16:creationId xmlns:a16="http://schemas.microsoft.com/office/drawing/2014/main" id="{E07F5F2D-E62D-4448-8932-3AA079F01C5D}"/>
              </a:ext>
            </a:extLst>
          </p:cNvPr>
          <p:cNvPicPr>
            <a:picLocks noChangeAspect="1"/>
          </p:cNvPicPr>
          <p:nvPr>
            <p:custDataLst>
              <p:tags r:id="rId5"/>
            </p:custDataLst>
          </p:nvPr>
        </p:nvPicPr>
        <p:blipFill>
          <a:blip r:embed="rId9"/>
          <a:stretch>
            <a:fillRect/>
          </a:stretch>
        </p:blipFill>
        <p:spPr>
          <a:xfrm>
            <a:off x="8373979" y="3230078"/>
            <a:ext cx="3264568" cy="2523423"/>
          </a:xfrm>
          <a:prstGeom prst="rect">
            <a:avLst/>
          </a:prstGeom>
        </p:spPr>
      </p:pic>
      <p:sp>
        <p:nvSpPr>
          <p:cNvPr id="8" name="ZoneTexte 7">
            <a:extLst>
              <a:ext uri="{FF2B5EF4-FFF2-40B4-BE49-F238E27FC236}">
                <a16:creationId xmlns:a16="http://schemas.microsoft.com/office/drawing/2014/main" id="{C31C9492-26C4-43D7-A397-256BC0D7A139}"/>
              </a:ext>
            </a:extLst>
          </p:cNvPr>
          <p:cNvSpPr txBox="1"/>
          <p:nvPr>
            <p:custDataLst>
              <p:tags r:id="rId6"/>
            </p:custDataLst>
          </p:nvPr>
        </p:nvSpPr>
        <p:spPr>
          <a:xfrm>
            <a:off x="8333874" y="5526505"/>
            <a:ext cx="3545305"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200" dirty="0">
                <a:solidFill>
                  <a:srgbClr val="FFFFFF"/>
                </a:solidFill>
              </a:rPr>
              <a:t>Crédits photo: Stacey Smart</a:t>
            </a:r>
            <a:endParaRPr lang="fr-FR" sz="1200" dirty="0">
              <a:solidFill>
                <a:srgbClr val="FFFFFF"/>
              </a:solidFill>
            </a:endParaRPr>
          </a:p>
        </p:txBody>
      </p:sp>
    </p:spTree>
    <p:extLst>
      <p:ext uri="{BB962C8B-B14F-4D97-AF65-F5344CB8AC3E}">
        <p14:creationId xmlns:p14="http://schemas.microsoft.com/office/powerpoint/2010/main" val="3518610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43A20-26F0-B46F-6544-67F04CC56098}"/>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4DBF356-866F-E7E0-FABA-9A3F69F128D1}"/>
              </a:ext>
            </a:extLst>
          </p:cNvPr>
          <p:cNvSpPr>
            <a:spLocks noGrp="1"/>
          </p:cNvSpPr>
          <p:nvPr>
            <p:ph type="body" sz="quarter" idx="17"/>
            <p:custDataLst>
              <p:tags r:id="rId1"/>
            </p:custDataLst>
          </p:nvPr>
        </p:nvSpPr>
        <p:spPr>
          <a:xfrm>
            <a:off x="299146" y="257290"/>
            <a:ext cx="1472598" cy="506413"/>
          </a:xfrm>
        </p:spPr>
        <p:txBody>
          <a:bodyPr/>
          <a:lstStyle/>
          <a:p>
            <a:r>
              <a:rPr lang="fr-CA"/>
              <a:t>1,63</a:t>
            </a:r>
          </a:p>
          <a:p>
            <a:endParaRPr lang="fr-CA"/>
          </a:p>
        </p:txBody>
      </p:sp>
      <p:sp>
        <p:nvSpPr>
          <p:cNvPr id="3" name="Espace réservé du texte 2">
            <a:extLst>
              <a:ext uri="{FF2B5EF4-FFF2-40B4-BE49-F238E27FC236}">
                <a16:creationId xmlns:a16="http://schemas.microsoft.com/office/drawing/2014/main" id="{7D1E1A4E-A435-4D97-D85F-28D5CFDB259D}"/>
              </a:ext>
            </a:extLst>
          </p:cNvPr>
          <p:cNvSpPr>
            <a:spLocks noGrp="1"/>
          </p:cNvSpPr>
          <p:nvPr>
            <p:ph type="body" sz="quarter" idx="18"/>
            <p:custDataLst>
              <p:tags r:id="rId2"/>
            </p:custDataLst>
          </p:nvPr>
        </p:nvSpPr>
        <p:spPr>
          <a:xfrm>
            <a:off x="2602319" y="257290"/>
            <a:ext cx="1794356" cy="506413"/>
          </a:xfrm>
        </p:spPr>
        <p:txBody>
          <a:bodyPr/>
          <a:lstStyle/>
          <a:p>
            <a:endParaRPr lang="fr-CA"/>
          </a:p>
        </p:txBody>
      </p:sp>
      <p:sp>
        <p:nvSpPr>
          <p:cNvPr id="4" name="TextBox 3">
            <a:extLst>
              <a:ext uri="{FF2B5EF4-FFF2-40B4-BE49-F238E27FC236}">
                <a16:creationId xmlns:a16="http://schemas.microsoft.com/office/drawing/2014/main" id="{C2FB28C8-A32C-7737-737B-579B3E83153D}"/>
              </a:ext>
            </a:extLst>
          </p:cNvPr>
          <p:cNvSpPr txBox="1"/>
          <p:nvPr>
            <p:custDataLst>
              <p:tags r:id="rId3"/>
            </p:custDataLst>
          </p:nvPr>
        </p:nvSpPr>
        <p:spPr>
          <a:xfrm>
            <a:off x="299146" y="846380"/>
            <a:ext cx="1100213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3200" b="1" dirty="0">
                <a:solidFill>
                  <a:srgbClr val="273583"/>
                </a:solidFill>
              </a:rPr>
              <a:t>BA23 : Étables nouvellement construites (majeure/mineure) – NOUVEAU</a:t>
            </a:r>
          </a:p>
        </p:txBody>
      </p:sp>
      <p:sp>
        <p:nvSpPr>
          <p:cNvPr id="5" name="TextBox 4">
            <a:extLst>
              <a:ext uri="{FF2B5EF4-FFF2-40B4-BE49-F238E27FC236}">
                <a16:creationId xmlns:a16="http://schemas.microsoft.com/office/drawing/2014/main" id="{204F0AD0-0677-0B82-F119-1A0368960752}"/>
              </a:ext>
            </a:extLst>
          </p:cNvPr>
          <p:cNvSpPr txBox="1"/>
          <p:nvPr>
            <p:custDataLst>
              <p:tags r:id="rId4"/>
            </p:custDataLst>
          </p:nvPr>
        </p:nvSpPr>
        <p:spPr>
          <a:xfrm>
            <a:off x="299146" y="1940810"/>
            <a:ext cx="11777625" cy="4453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1630" indent="-341630">
              <a:lnSpc>
                <a:spcPct val="110000"/>
              </a:lnSpc>
              <a:spcBef>
                <a:spcPts val="600"/>
              </a:spcBef>
              <a:spcAft>
                <a:spcPts val="600"/>
              </a:spcAft>
              <a:buAutoNum type="alphaLcParenR"/>
            </a:pPr>
            <a:r>
              <a:rPr lang="fr-CA" sz="2000" dirty="0">
                <a:solidFill>
                  <a:srgbClr val="273583"/>
                </a:solidFill>
                <a:ea typeface="Calibri"/>
                <a:cs typeface="Calibri"/>
              </a:rPr>
              <a:t>Offrez-vous quotidiennement aux vaches en lactation et/ou aux vaches taries des périodes de liberté de mouvement et d’interaction sociale à l’année?</a:t>
            </a:r>
          </a:p>
          <a:p>
            <a:pPr marL="341630" indent="-341630">
              <a:lnSpc>
                <a:spcPct val="110000"/>
              </a:lnSpc>
              <a:spcBef>
                <a:spcPts val="600"/>
              </a:spcBef>
              <a:spcAft>
                <a:spcPts val="600"/>
              </a:spcAft>
              <a:buAutoNum type="alphaLcParenR"/>
            </a:pPr>
            <a:r>
              <a:rPr lang="fr-CA" sz="2000" dirty="0">
                <a:solidFill>
                  <a:srgbClr val="273583"/>
                </a:solidFill>
                <a:ea typeface=""/>
                <a:cs typeface="Calibri"/>
              </a:rPr>
              <a:t>Les vaches peuvent-elles vêler dans un endroit qui leur permet de se retourner?</a:t>
            </a:r>
          </a:p>
          <a:p>
            <a:pPr>
              <a:lnSpc>
                <a:spcPct val="110000"/>
              </a:lnSpc>
              <a:spcBef>
                <a:spcPts val="600"/>
              </a:spcBef>
              <a:spcAft>
                <a:spcPts val="600"/>
              </a:spcAft>
            </a:pPr>
            <a:r>
              <a:rPr lang="fr-CA" dirty="0">
                <a:ea typeface="Calibri"/>
                <a:cs typeface="Times New Roman"/>
              </a:rPr>
              <a:t>À compter du 1</a:t>
            </a:r>
            <a:r>
              <a:rPr lang="fr-CA" baseline="30000" dirty="0">
                <a:ea typeface="Calibri"/>
                <a:cs typeface="Times New Roman"/>
              </a:rPr>
              <a:t>er</a:t>
            </a:r>
            <a:r>
              <a:rPr lang="fr-CA" dirty="0">
                <a:ea typeface="Calibri"/>
                <a:cs typeface="Times New Roman"/>
              </a:rPr>
              <a:t> avril 2024, une étable nouvellement construite est définie comme un nouveau bâtiment* séparé ou une reconstruction d’une installation préexistante où sont logées des vaches taries et/ou en lactation.</a:t>
            </a:r>
            <a:endParaRPr lang="fr-CA" dirty="0">
              <a:latin typeface="Calibri"/>
              <a:ea typeface="Calibri"/>
              <a:cs typeface="Times New Roman"/>
            </a:endParaRPr>
          </a:p>
          <a:p>
            <a:pPr>
              <a:lnSpc>
                <a:spcPct val="110000"/>
              </a:lnSpc>
              <a:spcBef>
                <a:spcPts val="600"/>
              </a:spcBef>
              <a:spcAft>
                <a:spcPts val="600"/>
              </a:spcAft>
            </a:pPr>
            <a:r>
              <a:rPr lang="fr-CA" dirty="0">
                <a:latin typeface="Calibri"/>
                <a:ea typeface="Calibri"/>
                <a:cs typeface="Times New Roman"/>
              </a:rPr>
              <a:t>Une étable nouvellement construite ne comprend pas la rénovation d’un logement préexistant. </a:t>
            </a:r>
          </a:p>
          <a:p>
            <a:pPr>
              <a:lnSpc>
                <a:spcPct val="110000"/>
              </a:lnSpc>
              <a:spcBef>
                <a:spcPts val="600"/>
              </a:spcBef>
              <a:spcAft>
                <a:spcPts val="600"/>
              </a:spcAft>
            </a:pPr>
            <a:r>
              <a:rPr lang="fr-CA" dirty="0">
                <a:latin typeface="Calibri" panose="020F0502020204030204"/>
                <a:ea typeface="Calibri"/>
                <a:cs typeface="Calibri"/>
              </a:rPr>
              <a:t>Les vaches en lactation et/ou les vaches taries doivent disposer d’au moins 1 h/jour de liberté de mouvement sans attaches leur permettant d’avoir des interactions sociales avec d’autres bovins, si ces interactions peuvent avoir lieu en toute sécurité.</a:t>
            </a:r>
            <a:r>
              <a:rPr lang="fr-CA" dirty="0">
                <a:solidFill>
                  <a:srgbClr val="000000"/>
                </a:solidFill>
                <a:latin typeface="Calibri" panose="020F0502020204030204"/>
                <a:ea typeface="Calibri"/>
                <a:cs typeface="Calibri"/>
              </a:rPr>
              <a:t> </a:t>
            </a:r>
          </a:p>
          <a:p>
            <a:pPr>
              <a:lnSpc>
                <a:spcPct val="110000"/>
              </a:lnSpc>
              <a:spcBef>
                <a:spcPts val="600"/>
              </a:spcBef>
              <a:spcAft>
                <a:spcPts val="600"/>
              </a:spcAft>
            </a:pPr>
            <a:r>
              <a:rPr lang="fr-CA" dirty="0">
                <a:solidFill>
                  <a:srgbClr val="000000"/>
                </a:solidFill>
                <a:latin typeface="Calibri" panose="020F0502020204030204"/>
                <a:ea typeface="Calibri"/>
                <a:cs typeface="Calibri"/>
              </a:rPr>
              <a:t>Les vaches ne doivent pas être attachées au moment du vêlage et doivent pouvoir se retourner.</a:t>
            </a:r>
          </a:p>
          <a:p>
            <a:pPr>
              <a:lnSpc>
                <a:spcPct val="110000"/>
              </a:lnSpc>
              <a:spcBef>
                <a:spcPts val="600"/>
              </a:spcBef>
              <a:spcAft>
                <a:spcPts val="600"/>
              </a:spcAft>
            </a:pPr>
            <a:br>
              <a:rPr lang="fr-CA" dirty="0">
                <a:solidFill>
                  <a:srgbClr val="000000"/>
                </a:solidFill>
                <a:latin typeface="Calibri" panose="020F0502020204030204"/>
                <a:ea typeface="Calibri"/>
                <a:cs typeface="Calibri"/>
              </a:rPr>
            </a:br>
            <a:r>
              <a:rPr lang="fr-CA" dirty="0">
                <a:solidFill>
                  <a:srgbClr val="000000"/>
                </a:solidFill>
                <a:latin typeface="Calibri" panose="020F0502020204030204"/>
                <a:ea typeface="Calibri"/>
                <a:cs typeface="Calibri"/>
              </a:rPr>
              <a:t>*Les agrandissements ne sont pas considérés comme un nouveau bâtiment</a:t>
            </a:r>
            <a:endParaRPr lang="en-US" sz="2400" dirty="0">
              <a:solidFill>
                <a:srgbClr val="000000"/>
              </a:solidFill>
              <a:latin typeface="Calibri" panose="020F0502020204030204"/>
              <a:ea typeface="Calibri"/>
              <a:cs typeface="Calibri"/>
            </a:endParaRPr>
          </a:p>
        </p:txBody>
      </p:sp>
    </p:spTree>
    <p:extLst>
      <p:ext uri="{BB962C8B-B14F-4D97-AF65-F5344CB8AC3E}">
        <p14:creationId xmlns:p14="http://schemas.microsoft.com/office/powerpoint/2010/main" val="1666669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D2B3A-1815-92D9-CB9E-E3B73E517BF8}"/>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D8944BB-617F-68C4-9121-A9A35264AEA4}"/>
              </a:ext>
            </a:extLst>
          </p:cNvPr>
          <p:cNvSpPr>
            <a:spLocks noGrp="1"/>
          </p:cNvSpPr>
          <p:nvPr>
            <p:ph type="body" sz="quarter" idx="17"/>
            <p:custDataLst>
              <p:tags r:id="rId1"/>
            </p:custDataLst>
          </p:nvPr>
        </p:nvSpPr>
        <p:spPr>
          <a:xfrm>
            <a:off x="299146" y="257290"/>
            <a:ext cx="1472598" cy="506413"/>
          </a:xfrm>
        </p:spPr>
        <p:txBody>
          <a:bodyPr/>
          <a:lstStyle/>
          <a:p>
            <a:r>
              <a:rPr lang="en-CA"/>
              <a:t>1,63</a:t>
            </a:r>
          </a:p>
          <a:p>
            <a:endParaRPr lang="fr-CA"/>
          </a:p>
        </p:txBody>
      </p:sp>
      <p:sp>
        <p:nvSpPr>
          <p:cNvPr id="3" name="Espace réservé du texte 2">
            <a:extLst>
              <a:ext uri="{FF2B5EF4-FFF2-40B4-BE49-F238E27FC236}">
                <a16:creationId xmlns:a16="http://schemas.microsoft.com/office/drawing/2014/main" id="{F05FD409-84A7-22AC-12DC-47C655AD0C61}"/>
              </a:ext>
            </a:extLst>
          </p:cNvPr>
          <p:cNvSpPr>
            <a:spLocks noGrp="1"/>
          </p:cNvSpPr>
          <p:nvPr>
            <p:ph type="body" sz="quarter" idx="18"/>
            <p:custDataLst>
              <p:tags r:id="rId2"/>
            </p:custDataLst>
          </p:nvPr>
        </p:nvSpPr>
        <p:spPr>
          <a:xfrm>
            <a:off x="2602319" y="257290"/>
            <a:ext cx="1794356" cy="506413"/>
          </a:xfrm>
        </p:spPr>
        <p:txBody>
          <a:bodyPr/>
          <a:lstStyle/>
          <a:p>
            <a:endParaRPr lang="fr-CA"/>
          </a:p>
        </p:txBody>
      </p:sp>
      <p:sp>
        <p:nvSpPr>
          <p:cNvPr id="4" name="TextBox 3">
            <a:extLst>
              <a:ext uri="{FF2B5EF4-FFF2-40B4-BE49-F238E27FC236}">
                <a16:creationId xmlns:a16="http://schemas.microsoft.com/office/drawing/2014/main" id="{BE79506D-D7CF-CD40-6E9D-0969453237FE}"/>
              </a:ext>
            </a:extLst>
          </p:cNvPr>
          <p:cNvSpPr txBox="1"/>
          <p:nvPr>
            <p:custDataLst>
              <p:tags r:id="rId3"/>
            </p:custDataLst>
          </p:nvPr>
        </p:nvSpPr>
        <p:spPr>
          <a:xfrm>
            <a:off x="303125" y="1190730"/>
            <a:ext cx="110021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3600" b="1" dirty="0">
                <a:solidFill>
                  <a:srgbClr val="273583"/>
                </a:solidFill>
              </a:rPr>
              <a:t>BA24 : Liberté de mouvement (</a:t>
            </a:r>
            <a:r>
              <a:rPr lang="fr-CA" sz="3600" b="1" dirty="0">
                <a:solidFill>
                  <a:srgbClr val="00B0F0"/>
                </a:solidFill>
              </a:rPr>
              <a:t>Démérites</a:t>
            </a:r>
            <a:r>
              <a:rPr lang="fr-CA" sz="3600" b="1" dirty="0">
                <a:solidFill>
                  <a:srgbClr val="273583"/>
                </a:solidFill>
              </a:rPr>
              <a:t>) – NOUVEAU</a:t>
            </a:r>
            <a:endParaRPr lang="en-US" sz="3600" dirty="0"/>
          </a:p>
        </p:txBody>
      </p:sp>
      <p:sp>
        <p:nvSpPr>
          <p:cNvPr id="5" name="TextBox 4">
            <a:extLst>
              <a:ext uri="{FF2B5EF4-FFF2-40B4-BE49-F238E27FC236}">
                <a16:creationId xmlns:a16="http://schemas.microsoft.com/office/drawing/2014/main" id="{51FECBE8-DC5B-1A30-392A-6CA7C2BC26E0}"/>
              </a:ext>
            </a:extLst>
          </p:cNvPr>
          <p:cNvSpPr txBox="1"/>
          <p:nvPr>
            <p:custDataLst>
              <p:tags r:id="rId4"/>
            </p:custDataLst>
          </p:nvPr>
        </p:nvSpPr>
        <p:spPr>
          <a:xfrm>
            <a:off x="429916" y="2259308"/>
            <a:ext cx="11002137" cy="34932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600"/>
              </a:spcBef>
              <a:spcAft>
                <a:spcPts val="600"/>
              </a:spcAft>
            </a:pPr>
            <a:r>
              <a:rPr lang="fr-CA" sz="2400" dirty="0">
                <a:solidFill>
                  <a:srgbClr val="273583"/>
                </a:solidFill>
                <a:ea typeface="Calibri"/>
                <a:cs typeface="Calibri"/>
              </a:rPr>
              <a:t>Offrez-vous aux vaches des périodes de liberté de mouvement pendant leur cycle de production (d’un vêlage à l’autre)?</a:t>
            </a:r>
          </a:p>
          <a:p>
            <a:pPr>
              <a:lnSpc>
                <a:spcPct val="90000"/>
              </a:lnSpc>
              <a:spcBef>
                <a:spcPts val="600"/>
              </a:spcBef>
              <a:spcAft>
                <a:spcPts val="600"/>
              </a:spcAft>
            </a:pPr>
            <a:endParaRPr lang="fr-CA" sz="2400" dirty="0">
              <a:solidFill>
                <a:srgbClr val="273583"/>
              </a:solidFill>
              <a:ea typeface="Calibri"/>
              <a:cs typeface="Calibri"/>
            </a:endParaRPr>
          </a:p>
          <a:p>
            <a:pPr marL="341630" indent="-341630">
              <a:lnSpc>
                <a:spcPct val="90000"/>
              </a:lnSpc>
              <a:spcBef>
                <a:spcPts val="600"/>
              </a:spcBef>
              <a:spcAft>
                <a:spcPts val="600"/>
              </a:spcAft>
              <a:buFont typeface="Arial"/>
              <a:buChar char="•"/>
            </a:pPr>
            <a:endParaRPr lang="fr-CA" sz="2400" dirty="0">
              <a:solidFill>
                <a:schemeClr val="accent1"/>
              </a:solidFill>
              <a:ea typeface="+mn-lt"/>
              <a:cs typeface="+mn-lt"/>
            </a:endParaRPr>
          </a:p>
          <a:p>
            <a:pPr>
              <a:lnSpc>
                <a:spcPct val="90000"/>
              </a:lnSpc>
              <a:spcBef>
                <a:spcPts val="600"/>
              </a:spcBef>
              <a:spcAft>
                <a:spcPts val="600"/>
              </a:spcAft>
            </a:pPr>
            <a:r>
              <a:rPr lang="fr-CA" sz="2400" dirty="0">
                <a:ea typeface="+mn-lt"/>
                <a:cs typeface="+mn-lt"/>
              </a:rPr>
              <a:t>Les vaches doivent avoir la possibilité de se mouvoir pendant un minimum de </a:t>
            </a:r>
            <a:r>
              <a:rPr lang="fr-CA" sz="2400" u="sng" dirty="0">
                <a:ea typeface="+mn-lt"/>
                <a:cs typeface="+mn-lt"/>
              </a:rPr>
              <a:t>55 jours</a:t>
            </a:r>
            <a:r>
              <a:rPr lang="fr-CA" sz="2400" dirty="0">
                <a:ea typeface="+mn-lt"/>
                <a:cs typeface="+mn-lt"/>
              </a:rPr>
              <a:t> au cours d’un cycle de production, que ces jours soient consécutifs ou non. </a:t>
            </a:r>
          </a:p>
          <a:p>
            <a:pPr>
              <a:lnSpc>
                <a:spcPct val="90000"/>
              </a:lnSpc>
              <a:spcBef>
                <a:spcPts val="600"/>
              </a:spcBef>
              <a:spcAft>
                <a:spcPts val="600"/>
              </a:spcAft>
            </a:pPr>
            <a:r>
              <a:rPr lang="fr-CA" sz="2400" dirty="0">
                <a:ea typeface="+mn-lt"/>
                <a:cs typeface="+mn-lt"/>
              </a:rPr>
              <a:t>Les périodes d’exercice doivent être d’une durée minimale </a:t>
            </a:r>
            <a:r>
              <a:rPr lang="fr-CA" sz="2400" u="sng" dirty="0">
                <a:ea typeface="+mn-lt"/>
                <a:cs typeface="+mn-lt"/>
              </a:rPr>
              <a:t>d’une heure</a:t>
            </a:r>
            <a:r>
              <a:rPr lang="fr-CA" sz="2400" dirty="0">
                <a:ea typeface="+mn-lt"/>
                <a:cs typeface="+mn-lt"/>
              </a:rPr>
              <a:t> </a:t>
            </a:r>
            <a:r>
              <a:rPr lang="fr-CA" sz="2400" dirty="0">
                <a:solidFill>
                  <a:srgbClr val="000000"/>
                </a:solidFill>
                <a:ea typeface="+mn-lt"/>
                <a:cs typeface="+mn-lt"/>
              </a:rPr>
              <a:t>par jour. </a:t>
            </a:r>
            <a:r>
              <a:rPr lang="en-CA" sz="2400" dirty="0">
                <a:ea typeface="Calibri"/>
                <a:cs typeface="Calibri"/>
              </a:rPr>
              <a:t> </a:t>
            </a:r>
            <a:endParaRPr lang="en-US" sz="2400" dirty="0">
              <a:ea typeface="Calibri"/>
              <a:cs typeface="Calibri"/>
            </a:endParaRPr>
          </a:p>
          <a:p>
            <a:pPr marL="285750" indent="-285750">
              <a:lnSpc>
                <a:spcPct val="90000"/>
              </a:lnSpc>
              <a:spcBef>
                <a:spcPts val="600"/>
              </a:spcBef>
              <a:spcAft>
                <a:spcPts val="600"/>
              </a:spcAft>
              <a:buFont typeface="Arial"/>
              <a:buChar char="•"/>
            </a:pPr>
            <a:endParaRPr lang="en-CA" sz="2200" dirty="0">
              <a:ea typeface="Calibri"/>
              <a:cs typeface="Calibri"/>
            </a:endParaRPr>
          </a:p>
        </p:txBody>
      </p:sp>
    </p:spTree>
    <p:extLst>
      <p:ext uri="{BB962C8B-B14F-4D97-AF65-F5344CB8AC3E}">
        <p14:creationId xmlns:p14="http://schemas.microsoft.com/office/powerpoint/2010/main" val="2931860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DC818-C6AA-63D9-7097-40286D0D2E4F}"/>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B69AC77-C489-E0FE-A7DB-920A52D00A11}"/>
              </a:ext>
            </a:extLst>
          </p:cNvPr>
          <p:cNvSpPr>
            <a:spLocks noGrp="1"/>
          </p:cNvSpPr>
          <p:nvPr>
            <p:ph type="body" sz="quarter" idx="10"/>
            <p:custDataLst>
              <p:tags r:id="rId1"/>
            </p:custDataLst>
          </p:nvPr>
        </p:nvSpPr>
        <p:spPr/>
        <p:txBody>
          <a:bodyPr vert="horz" lIns="91440" tIns="45720" rIns="91440" bIns="45720" rtlCol="0" anchor="t">
            <a:normAutofit/>
          </a:bodyPr>
          <a:lstStyle/>
          <a:p>
            <a:pPr marL="0" indent="0">
              <a:buNone/>
            </a:pPr>
            <a:r>
              <a:rPr lang="fr-CA" u="sng" dirty="0"/>
              <a:t>À retenir</a:t>
            </a:r>
            <a:r>
              <a:rPr lang="fr-CA" dirty="0"/>
              <a:t> :</a:t>
            </a:r>
          </a:p>
          <a:p>
            <a:r>
              <a:rPr lang="fr-CA" dirty="0"/>
              <a:t>Les nouveaux bâtiments doivent offrir une liberté de mouvement </a:t>
            </a:r>
            <a:r>
              <a:rPr lang="fr-CA" u="sng" dirty="0"/>
              <a:t>quotidienne</a:t>
            </a:r>
            <a:r>
              <a:rPr lang="fr-CA" dirty="0"/>
              <a:t> comparativement à </a:t>
            </a:r>
            <a:r>
              <a:rPr lang="fr-CA" u="sng" dirty="0"/>
              <a:t>55 jours</a:t>
            </a:r>
            <a:r>
              <a:rPr lang="fr-CA" dirty="0"/>
              <a:t> pour les autres</a:t>
            </a:r>
          </a:p>
          <a:p>
            <a:r>
              <a:rPr lang="fr-CA" dirty="0"/>
              <a:t>BA24 est une exigence à démérites</a:t>
            </a:r>
          </a:p>
        </p:txBody>
      </p:sp>
      <p:sp>
        <p:nvSpPr>
          <p:cNvPr id="3" name="Espace réservé du texte 2">
            <a:extLst>
              <a:ext uri="{FF2B5EF4-FFF2-40B4-BE49-F238E27FC236}">
                <a16:creationId xmlns:a16="http://schemas.microsoft.com/office/drawing/2014/main" id="{C056DCB2-EC3A-00B0-57FA-49B3799DEB71}"/>
              </a:ext>
            </a:extLst>
          </p:cNvPr>
          <p:cNvSpPr>
            <a:spLocks noGrp="1"/>
          </p:cNvSpPr>
          <p:nvPr>
            <p:ph type="body" sz="quarter" idx="11"/>
            <p:custDataLst>
              <p:tags r:id="rId2"/>
            </p:custDataLst>
          </p:nvPr>
        </p:nvSpPr>
        <p:spPr/>
        <p:txBody>
          <a:bodyPr/>
          <a:lstStyle/>
          <a:p>
            <a:r>
              <a:rPr lang="fr-CA" dirty="0"/>
              <a:t>B23 et BA24 Liberté de mouvement</a:t>
            </a:r>
          </a:p>
        </p:txBody>
      </p:sp>
      <p:sp>
        <p:nvSpPr>
          <p:cNvPr id="4" name="Espace réservé du texte 3">
            <a:extLst>
              <a:ext uri="{FF2B5EF4-FFF2-40B4-BE49-F238E27FC236}">
                <a16:creationId xmlns:a16="http://schemas.microsoft.com/office/drawing/2014/main" id="{500221FC-6A3E-25C9-31E9-7276B8508E2C}"/>
              </a:ext>
            </a:extLst>
          </p:cNvPr>
          <p:cNvSpPr>
            <a:spLocks noGrp="1"/>
          </p:cNvSpPr>
          <p:nvPr>
            <p:ph type="body" sz="quarter" idx="17"/>
            <p:custDataLst>
              <p:tags r:id="rId3"/>
            </p:custDataLst>
          </p:nvPr>
        </p:nvSpPr>
        <p:spPr/>
        <p:txBody>
          <a:bodyPr/>
          <a:lstStyle/>
          <a:p>
            <a:endParaRPr lang="fr-CA"/>
          </a:p>
        </p:txBody>
      </p:sp>
      <p:sp>
        <p:nvSpPr>
          <p:cNvPr id="5" name="Espace réservé du texte 4">
            <a:extLst>
              <a:ext uri="{FF2B5EF4-FFF2-40B4-BE49-F238E27FC236}">
                <a16:creationId xmlns:a16="http://schemas.microsoft.com/office/drawing/2014/main" id="{EED59F2A-3B20-0439-AC1B-93D9C9F49C47}"/>
              </a:ext>
            </a:extLst>
          </p:cNvPr>
          <p:cNvSpPr>
            <a:spLocks noGrp="1"/>
          </p:cNvSpPr>
          <p:nvPr>
            <p:ph type="body" sz="quarter" idx="18"/>
            <p:custDataLst>
              <p:tags r:id="rId4"/>
            </p:custDataLst>
          </p:nvPr>
        </p:nvSpPr>
        <p:spPr/>
        <p:txBody>
          <a:bodyPr/>
          <a:lstStyle/>
          <a:p>
            <a:endParaRPr lang="fr-CA"/>
          </a:p>
        </p:txBody>
      </p:sp>
    </p:spTree>
    <p:extLst>
      <p:ext uri="{BB962C8B-B14F-4D97-AF65-F5344CB8AC3E}">
        <p14:creationId xmlns:p14="http://schemas.microsoft.com/office/powerpoint/2010/main" val="3579242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E101F8-2357-C549-7EDB-B60084ABBE1B}"/>
              </a:ext>
            </a:extLst>
          </p:cNvPr>
          <p:cNvSpPr txBox="1"/>
          <p:nvPr>
            <p:custDataLst>
              <p:tags r:id="rId1"/>
            </p:custDataLst>
          </p:nvPr>
        </p:nvSpPr>
        <p:spPr>
          <a:xfrm>
            <a:off x="703385" y="1981930"/>
            <a:ext cx="7425535" cy="2985433"/>
          </a:xfrm>
          <a:prstGeom prst="rect">
            <a:avLst/>
          </a:prstGeom>
          <a:noFill/>
        </p:spPr>
        <p:txBody>
          <a:bodyPr wrap="square" lIns="91440" tIns="45720" rIns="91440" bIns="45720" rtlCol="0" anchor="t">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a:ln>
                  <a:noFill/>
                </a:ln>
                <a:solidFill>
                  <a:srgbClr val="44546A"/>
                </a:solidFill>
                <a:effectLst/>
                <a:uLnTx/>
                <a:uFillTx/>
                <a:latin typeface="Calibri"/>
                <a:ea typeface="+mn-ea"/>
                <a:cs typeface="+mn-cs"/>
              </a:rPr>
              <a:t>  la santé des onglons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dirty="0">
              <a:ln>
                <a:noFill/>
              </a:ln>
              <a:solidFill>
                <a:srgbClr val="44546A"/>
              </a:solidFill>
              <a:effectLst/>
              <a:uLnTx/>
              <a:uFillTx/>
              <a:latin typeface="Calibri"/>
              <a:ea typeface="+mn-ea"/>
              <a:cs typeface="Calibri"/>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a:ln>
                  <a:noFill/>
                </a:ln>
                <a:solidFill>
                  <a:srgbClr val="44546A"/>
                </a:solidFill>
                <a:effectLst/>
                <a:uLnTx/>
                <a:uFillTx/>
                <a:latin typeface="Calibri"/>
                <a:ea typeface="+mn-ea"/>
                <a:cs typeface="+mn-cs"/>
              </a:rPr>
              <a:t>  fréquence et la gravité des blessures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dirty="0">
              <a:ln>
                <a:noFill/>
              </a:ln>
              <a:solidFill>
                <a:srgbClr val="44546A"/>
              </a:solidFill>
              <a:effectLst/>
              <a:uLnTx/>
              <a:uFillTx/>
              <a:latin typeface="Calibri"/>
              <a:ea typeface="+mn-ea"/>
              <a:cs typeface="Calibri"/>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a:ln>
                  <a:noFill/>
                </a:ln>
                <a:solidFill>
                  <a:srgbClr val="44546A"/>
                </a:solidFill>
                <a:effectLst/>
                <a:uLnTx/>
                <a:uFillTx/>
                <a:latin typeface="Calibri"/>
                <a:ea typeface="+mn-ea"/>
                <a:cs typeface="+mn-cs"/>
              </a:rPr>
              <a:t>  les boiteries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dirty="0">
              <a:ln>
                <a:noFill/>
              </a:ln>
              <a:solidFill>
                <a:srgbClr val="44546A"/>
              </a:solidFill>
              <a:effectLst/>
              <a:uLnTx/>
              <a:uFillTx/>
              <a:latin typeface="Calibri"/>
              <a:ea typeface="+mn-ea"/>
              <a:cs typeface="Calibri"/>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a:ln>
                  <a:noFill/>
                </a:ln>
                <a:solidFill>
                  <a:srgbClr val="44546A"/>
                </a:solidFill>
                <a:effectLst/>
                <a:uLnTx/>
                <a:uFillTx/>
                <a:latin typeface="Calibri"/>
                <a:ea typeface="+mn-ea"/>
                <a:cs typeface="+mn-cs"/>
              </a:rPr>
              <a:t>Encourage les comportements sociaux </a:t>
            </a:r>
            <a:endParaRPr kumimoji="0" lang="fr-CA" sz="2800" b="0" i="0" u="none" strike="noStrike" kern="1200" cap="none" spc="0" normalizeH="0" baseline="0" noProof="0" dirty="0">
              <a:ln>
                <a:noFill/>
              </a:ln>
              <a:solidFill>
                <a:srgbClr val="44546A"/>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44546A"/>
                </a:solidFill>
                <a:effectLst/>
                <a:uLnTx/>
                <a:uFillTx/>
                <a:latin typeface="Calibri"/>
                <a:ea typeface="+mn-ea"/>
                <a:cs typeface="+mn-cs"/>
              </a:rPr>
              <a:t>      (ex.: toilettage entre vaches)</a:t>
            </a:r>
            <a:endParaRPr kumimoji="0" lang="fr-CA" sz="2800" b="0" i="0" u="none" strike="noStrike" kern="1200" cap="none" spc="0" normalizeH="0" baseline="0" noProof="0" dirty="0">
              <a:ln>
                <a:noFill/>
              </a:ln>
              <a:solidFill>
                <a:srgbClr val="44546A"/>
              </a:solidFill>
              <a:effectLst/>
              <a:uLnTx/>
              <a:uFillTx/>
              <a:latin typeface="Calibri"/>
              <a:ea typeface="+mn-ea"/>
              <a:cs typeface="Calibri"/>
            </a:endParaRPr>
          </a:p>
        </p:txBody>
      </p:sp>
      <p:sp>
        <p:nvSpPr>
          <p:cNvPr id="3" name="TextBox 2">
            <a:extLst>
              <a:ext uri="{FF2B5EF4-FFF2-40B4-BE49-F238E27FC236}">
                <a16:creationId xmlns:a16="http://schemas.microsoft.com/office/drawing/2014/main" id="{DC0687AE-54E1-A7E2-D834-D69C34F3E6B3}"/>
              </a:ext>
            </a:extLst>
          </p:cNvPr>
          <p:cNvSpPr txBox="1"/>
          <p:nvPr>
            <p:custDataLst>
              <p:tags r:id="rId2"/>
            </p:custDataLst>
          </p:nvPr>
        </p:nvSpPr>
        <p:spPr>
          <a:xfrm>
            <a:off x="0" y="6457890"/>
            <a:ext cx="595256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a:ln>
                  <a:noFill/>
                </a:ln>
                <a:solidFill>
                  <a:srgbClr val="292929"/>
                </a:solidFill>
                <a:effectLst/>
                <a:uLnTx/>
                <a:uFillTx/>
                <a:latin typeface="Calibri"/>
                <a:ea typeface="+mn-ea"/>
                <a:cs typeface="+mn-cs"/>
              </a:rPr>
              <a:t>Resource: </a:t>
            </a:r>
            <a:r>
              <a:rPr kumimoji="0" lang="en-US" sz="2000" b="0" i="0" u="none" strike="noStrike" kern="1200" cap="none" spc="0" normalizeH="0" baseline="0" noProof="0">
                <a:ln>
                  <a:noFill/>
                </a:ln>
                <a:solidFill>
                  <a:srgbClr val="292929"/>
                </a:solidFill>
                <a:effectLst/>
                <a:uLnTx/>
                <a:uFillTx/>
                <a:latin typeface="Calibri"/>
                <a:ea typeface="+mn-ea"/>
                <a:cs typeface="+mn-cs"/>
                <a:hlinkClick r:id="rId14">
                  <a:extLst>
                    <a:ext uri="{A12FA001-AC4F-418D-AE19-62706E023703}">
                      <ahyp:hlinkClr xmlns:ahyp="http://schemas.microsoft.com/office/drawing/2018/hyperlinkcolor" val="tx"/>
                    </a:ext>
                  </a:extLst>
                </a:hlinkClick>
              </a:rPr>
              <a:t>Dairy Cattle SC Report 2020.pdf (nfacc.ca)</a:t>
            </a:r>
            <a:endParaRPr kumimoji="0" lang="en-CA" sz="2000" b="0" i="0" u="none" strike="noStrike" kern="1200" cap="none" spc="0" normalizeH="0" baseline="0" noProof="0">
              <a:ln>
                <a:noFill/>
              </a:ln>
              <a:solidFill>
                <a:srgbClr val="292929"/>
              </a:solidFill>
              <a:effectLst/>
              <a:uLnTx/>
              <a:uFillTx/>
              <a:latin typeface="Calibri"/>
              <a:ea typeface="+mn-ea"/>
              <a:cs typeface="+mn-cs"/>
            </a:endParaRPr>
          </a:p>
        </p:txBody>
      </p:sp>
      <p:sp>
        <p:nvSpPr>
          <p:cNvPr id="9" name="Title 1">
            <a:extLst>
              <a:ext uri="{FF2B5EF4-FFF2-40B4-BE49-F238E27FC236}">
                <a16:creationId xmlns:a16="http://schemas.microsoft.com/office/drawing/2014/main" id="{F12AD868-0DC0-3403-BE48-5ACD85407B68}"/>
              </a:ext>
            </a:extLst>
          </p:cNvPr>
          <p:cNvSpPr txBox="1">
            <a:spLocks/>
          </p:cNvSpPr>
          <p:nvPr>
            <p:custDataLst>
              <p:tags r:id="rId3"/>
            </p:custDataLst>
          </p:nvPr>
        </p:nvSpPr>
        <p:spPr>
          <a:xfrm>
            <a:off x="1298490" y="170763"/>
            <a:ext cx="11044518" cy="81640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4800" b="1" i="0" u="none" strike="noStrike" kern="1200" cap="none" spc="0" normalizeH="0" baseline="0" noProof="0" dirty="0">
                <a:ln>
                  <a:noFill/>
                </a:ln>
                <a:solidFill>
                  <a:srgbClr val="336699"/>
                </a:solidFill>
                <a:effectLst/>
                <a:uLnTx/>
                <a:uFillTx/>
                <a:latin typeface="Calibri"/>
                <a:ea typeface="+mj-ea"/>
                <a:cs typeface="+mj-cs"/>
              </a:rPr>
              <a:t>Avantages liés à une conception moins restrictive du logement </a:t>
            </a:r>
            <a:r>
              <a:rPr kumimoji="0" lang="en-CA" sz="4800" b="1" i="0" u="none" strike="noStrike" kern="1200" cap="none" spc="0" normalizeH="0" baseline="0" noProof="0" dirty="0">
                <a:ln>
                  <a:noFill/>
                </a:ln>
                <a:solidFill>
                  <a:srgbClr val="336699"/>
                </a:solidFill>
                <a:effectLst/>
                <a:uLnTx/>
                <a:uFillTx/>
                <a:latin typeface="Calibri"/>
                <a:ea typeface="+mj-ea"/>
                <a:cs typeface="+mj-cs"/>
              </a:rPr>
              <a:t>:</a:t>
            </a:r>
          </a:p>
        </p:txBody>
      </p:sp>
      <p:pic>
        <p:nvPicPr>
          <p:cNvPr id="8" name="Picture 7">
            <a:extLst>
              <a:ext uri="{FF2B5EF4-FFF2-40B4-BE49-F238E27FC236}">
                <a16:creationId xmlns:a16="http://schemas.microsoft.com/office/drawing/2014/main" id="{55BF3827-7F8E-A025-6072-92D33DED4C2C}"/>
              </a:ext>
            </a:extLst>
          </p:cNvPr>
          <p:cNvPicPr>
            <a:picLocks noChangeAspect="1"/>
          </p:cNvPicPr>
          <p:nvPr>
            <p:custDataLst>
              <p:tags r:id="rId4"/>
            </p:custDataLst>
          </p:nvPr>
        </p:nvPicPr>
        <p:blipFill rotWithShape="1">
          <a:blip r:embed="rId15">
            <a:extLst>
              <a:ext uri="{28A0092B-C50C-407E-A947-70E740481C1C}">
                <a14:useLocalDpi xmlns:a14="http://schemas.microsoft.com/office/drawing/2010/main"/>
              </a:ext>
            </a:extLst>
          </a:blip>
          <a:srcRect r="18626" b="493"/>
          <a:stretch/>
        </p:blipFill>
        <p:spPr>
          <a:xfrm>
            <a:off x="7748569" y="4230934"/>
            <a:ext cx="2533890" cy="2208586"/>
          </a:xfrm>
          <a:prstGeom prst="rect">
            <a:avLst/>
          </a:prstGeom>
        </p:spPr>
      </p:pic>
      <p:sp>
        <p:nvSpPr>
          <p:cNvPr id="7" name="Arrow: Up 6">
            <a:extLst>
              <a:ext uri="{FF2B5EF4-FFF2-40B4-BE49-F238E27FC236}">
                <a16:creationId xmlns:a16="http://schemas.microsoft.com/office/drawing/2014/main" id="{30FE95E2-BB61-C139-9756-2B6B3C4DDB15}"/>
              </a:ext>
            </a:extLst>
          </p:cNvPr>
          <p:cNvSpPr/>
          <p:nvPr>
            <p:custDataLst>
              <p:tags r:id="rId5"/>
            </p:custDataLst>
          </p:nvPr>
        </p:nvSpPr>
        <p:spPr>
          <a:xfrm>
            <a:off x="1090672" y="2102713"/>
            <a:ext cx="207818" cy="259772"/>
          </a:xfrm>
          <a:prstGeom prst="up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Arrow: Up 9">
            <a:extLst>
              <a:ext uri="{FF2B5EF4-FFF2-40B4-BE49-F238E27FC236}">
                <a16:creationId xmlns:a16="http://schemas.microsoft.com/office/drawing/2014/main" id="{2250ADCB-6B6F-715F-8C2D-4276677FA7BE}"/>
              </a:ext>
            </a:extLst>
          </p:cNvPr>
          <p:cNvSpPr/>
          <p:nvPr>
            <p:custDataLst>
              <p:tags r:id="rId6"/>
            </p:custDataLst>
          </p:nvPr>
        </p:nvSpPr>
        <p:spPr>
          <a:xfrm rot="10800000">
            <a:off x="1090672" y="2804152"/>
            <a:ext cx="207818" cy="259772"/>
          </a:xfrm>
          <a:prstGeom prst="up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Arrow: Up 10">
            <a:extLst>
              <a:ext uri="{FF2B5EF4-FFF2-40B4-BE49-F238E27FC236}">
                <a16:creationId xmlns:a16="http://schemas.microsoft.com/office/drawing/2014/main" id="{02E65C75-4197-F450-BA85-4898C222C2E7}"/>
              </a:ext>
            </a:extLst>
          </p:cNvPr>
          <p:cNvSpPr/>
          <p:nvPr>
            <p:custDataLst>
              <p:tags r:id="rId7"/>
            </p:custDataLst>
          </p:nvPr>
        </p:nvSpPr>
        <p:spPr>
          <a:xfrm rot="10800000">
            <a:off x="1090672" y="3460591"/>
            <a:ext cx="207818" cy="259772"/>
          </a:xfrm>
          <a:prstGeom prst="up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AutoShape 2">
            <a:extLst>
              <a:ext uri="{FF2B5EF4-FFF2-40B4-BE49-F238E27FC236}">
                <a16:creationId xmlns:a16="http://schemas.microsoft.com/office/drawing/2014/main" id="{918B4444-6083-CF89-3AA6-030DD0AC8417}"/>
              </a:ext>
            </a:extLst>
          </p:cNvPr>
          <p:cNvSpPr>
            <a:spLocks noChangeAspect="1" noChangeArrowheads="1"/>
          </p:cNvSpPr>
          <p:nvPr>
            <p:custDataLst>
              <p:tags r:id="rId8"/>
            </p:custDataLst>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44546A"/>
              </a:solidFill>
              <a:effectLst/>
              <a:uLnTx/>
              <a:uFillTx/>
              <a:latin typeface="Calibri"/>
              <a:ea typeface="+mn-ea"/>
              <a:cs typeface="+mn-cs"/>
            </a:endParaRPr>
          </a:p>
        </p:txBody>
      </p:sp>
      <p:pic>
        <p:nvPicPr>
          <p:cNvPr id="12" name="Picture 11" descr="A group of cows in a field&#10;&#10;Description automatically generated">
            <a:extLst>
              <a:ext uri="{FF2B5EF4-FFF2-40B4-BE49-F238E27FC236}">
                <a16:creationId xmlns:a16="http://schemas.microsoft.com/office/drawing/2014/main" id="{6CE247A1-5785-2C48-9A7B-7F747FAEA960}"/>
              </a:ext>
            </a:extLst>
          </p:cNvPr>
          <p:cNvPicPr>
            <a:picLocks noChangeAspect="1"/>
          </p:cNvPicPr>
          <p:nvPr>
            <p:custDataLst>
              <p:tags r:id="rId9"/>
            </p:custDataLst>
          </p:nvPr>
        </p:nvPicPr>
        <p:blipFill rotWithShape="1">
          <a:blip r:embed="rId16" cstate="print">
            <a:extLst>
              <a:ext uri="{28A0092B-C50C-407E-A947-70E740481C1C}">
                <a14:useLocalDpi xmlns:a14="http://schemas.microsoft.com/office/drawing/2010/main" val="0"/>
              </a:ext>
            </a:extLst>
          </a:blip>
          <a:srcRect/>
          <a:stretch/>
        </p:blipFill>
        <p:spPr>
          <a:xfrm>
            <a:off x="7748569" y="1981930"/>
            <a:ext cx="3511724" cy="1714919"/>
          </a:xfrm>
          <a:prstGeom prst="rect">
            <a:avLst/>
          </a:prstGeom>
        </p:spPr>
      </p:pic>
      <p:sp>
        <p:nvSpPr>
          <p:cNvPr id="13" name="TextBox 12">
            <a:extLst>
              <a:ext uri="{FF2B5EF4-FFF2-40B4-BE49-F238E27FC236}">
                <a16:creationId xmlns:a16="http://schemas.microsoft.com/office/drawing/2014/main" id="{8915E3C9-E693-F23C-356A-953B6BB0159D}"/>
              </a:ext>
            </a:extLst>
          </p:cNvPr>
          <p:cNvSpPr txBox="1"/>
          <p:nvPr>
            <p:custDataLst>
              <p:tags r:id="rId10"/>
            </p:custDataLst>
          </p:nvPr>
        </p:nvSpPr>
        <p:spPr>
          <a:xfrm>
            <a:off x="7705352" y="3642863"/>
            <a:ext cx="3554941"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44546A"/>
                </a:solidFill>
                <a:effectLst/>
                <a:uLnTx/>
                <a:uFillTx/>
                <a:latin typeface="Calibri"/>
                <a:ea typeface="+mn-ea"/>
                <a:cs typeface="Calibri"/>
              </a:rPr>
              <a:t>Crédit photo : </a:t>
            </a:r>
            <a:r>
              <a:rPr kumimoji="0" lang="en-CA" sz="1200" b="0" i="0" u="none" strike="noStrike" kern="1200" cap="none" spc="0" normalizeH="0" baseline="0" noProof="0" dirty="0" err="1">
                <a:ln>
                  <a:noFill/>
                </a:ln>
                <a:solidFill>
                  <a:srgbClr val="44546A"/>
                </a:solidFill>
                <a:effectLst/>
                <a:uLnTx/>
                <a:uFillTx/>
                <a:latin typeface="Calibri"/>
                <a:ea typeface="+mn-ea"/>
                <a:cs typeface="Calibri"/>
              </a:rPr>
              <a:t>Ferme</a:t>
            </a:r>
            <a:r>
              <a:rPr kumimoji="0" lang="en-CA" sz="1200" b="0" i="0" u="none" strike="noStrike" kern="1200" cap="none" spc="0" normalizeH="0" baseline="0" noProof="0" dirty="0">
                <a:ln>
                  <a:noFill/>
                </a:ln>
                <a:solidFill>
                  <a:srgbClr val="44546A"/>
                </a:solidFill>
                <a:effectLst/>
                <a:uLnTx/>
                <a:uFillTx/>
                <a:latin typeface="Calibri"/>
                <a:ea typeface="+mn-ea"/>
                <a:cs typeface="Calibri"/>
              </a:rPr>
              <a:t> </a:t>
            </a:r>
            <a:r>
              <a:rPr kumimoji="0" lang="en-CA" sz="1200" b="0" i="0" u="none" strike="noStrike" kern="1200" cap="none" spc="0" normalizeH="0" baseline="0" noProof="0" dirty="0" err="1">
                <a:ln>
                  <a:noFill/>
                </a:ln>
                <a:solidFill>
                  <a:srgbClr val="44546A"/>
                </a:solidFill>
                <a:effectLst/>
                <a:uLnTx/>
                <a:uFillTx/>
                <a:latin typeface="Calibri"/>
                <a:ea typeface="+mn-ea"/>
                <a:cs typeface="Calibri"/>
              </a:rPr>
              <a:t>MapleBain</a:t>
            </a:r>
            <a:r>
              <a:rPr kumimoji="0" lang="en-CA" sz="1200" b="0" i="0" u="none" strike="noStrike" kern="1200" cap="none" spc="0" normalizeH="0" baseline="0" noProof="0" dirty="0">
                <a:ln>
                  <a:noFill/>
                </a:ln>
                <a:solidFill>
                  <a:srgbClr val="44546A"/>
                </a:solidFill>
                <a:effectLst/>
                <a:uLnTx/>
                <a:uFillTx/>
                <a:latin typeface="Calibri"/>
                <a:ea typeface="+mn-ea"/>
                <a:cs typeface="Calibri"/>
              </a:rPr>
              <a:t> Holstein  </a:t>
            </a:r>
            <a:endParaRPr kumimoji="0" lang="en-US" sz="1200" b="0" i="0" u="none" strike="noStrike" kern="1200" cap="none" spc="0" normalizeH="0" baseline="0" noProof="0" dirty="0">
              <a:ln>
                <a:noFill/>
              </a:ln>
              <a:solidFill>
                <a:srgbClr val="44546A"/>
              </a:solidFill>
              <a:effectLst/>
              <a:uLnTx/>
              <a:uFillTx/>
              <a:latin typeface="Calibri"/>
              <a:ea typeface="+mn-ea"/>
              <a:cs typeface="Calibri"/>
            </a:endParaRPr>
          </a:p>
        </p:txBody>
      </p:sp>
      <p:sp>
        <p:nvSpPr>
          <p:cNvPr id="5" name="TextBox 4">
            <a:extLst>
              <a:ext uri="{FF2B5EF4-FFF2-40B4-BE49-F238E27FC236}">
                <a16:creationId xmlns:a16="http://schemas.microsoft.com/office/drawing/2014/main" id="{BDC41B1F-0F02-B59D-87D4-423F3B21AB3F}"/>
              </a:ext>
            </a:extLst>
          </p:cNvPr>
          <p:cNvSpPr txBox="1"/>
          <p:nvPr>
            <p:custDataLst>
              <p:tags r:id="rId11"/>
            </p:custDataLst>
          </p:nvPr>
        </p:nvSpPr>
        <p:spPr>
          <a:xfrm>
            <a:off x="1375653" y="1521305"/>
            <a:ext cx="974549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44546A"/>
                </a:solidFill>
                <a:effectLst/>
                <a:uLnTx/>
                <a:uFillTx/>
                <a:latin typeface="Calibri"/>
                <a:ea typeface="+mn-ea"/>
                <a:cs typeface="Calibri"/>
              </a:rPr>
              <a:t>**stabulation sur litière profonde et litière accumulée/compostée ou avec accès extérieur </a:t>
            </a:r>
            <a:endParaRPr kumimoji="0" lang="en-CA" sz="1800" b="0" i="0" u="none" strike="noStrike" kern="1200" cap="none" spc="0" normalizeH="0" baseline="0" noProof="0" dirty="0">
              <a:ln>
                <a:noFill/>
              </a:ln>
              <a:solidFill>
                <a:srgbClr val="44546A"/>
              </a:solidFill>
              <a:effectLst/>
              <a:uLnTx/>
              <a:uFillTx/>
              <a:latin typeface="Calibri"/>
              <a:ea typeface="+mn-ea"/>
              <a:cs typeface="+mn-cs"/>
            </a:endParaRPr>
          </a:p>
        </p:txBody>
      </p:sp>
    </p:spTree>
    <p:extLst>
      <p:ext uri="{BB962C8B-B14F-4D97-AF65-F5344CB8AC3E}">
        <p14:creationId xmlns:p14="http://schemas.microsoft.com/office/powerpoint/2010/main" val="827919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38347-C166-01AB-1CF0-4C0A03D04367}"/>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CD1ADE49-375F-EA17-6FB6-715B6813311A}"/>
              </a:ext>
            </a:extLst>
          </p:cNvPr>
          <p:cNvSpPr txBox="1"/>
          <p:nvPr>
            <p:custDataLst>
              <p:tags r:id="rId1"/>
            </p:custDataLst>
          </p:nvPr>
        </p:nvSpPr>
        <p:spPr>
          <a:xfrm>
            <a:off x="1705239" y="2273319"/>
            <a:ext cx="966544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3600" b="0" i="0" u="none" strike="noStrike" kern="1200" cap="none" spc="0" normalizeH="0" baseline="0" noProof="0" dirty="0">
                <a:ln>
                  <a:noFill/>
                </a:ln>
                <a:solidFill>
                  <a:srgbClr val="336699"/>
                </a:solidFill>
                <a:effectLst/>
                <a:uLnTx/>
                <a:uFillTx/>
                <a:latin typeface="Calibri"/>
                <a:ea typeface="+mn-ea"/>
                <a:cs typeface="+mn-cs"/>
              </a:rPr>
              <a:t> </a:t>
            </a:r>
          </a:p>
        </p:txBody>
      </p:sp>
      <p:sp>
        <p:nvSpPr>
          <p:cNvPr id="2" name="TextBox 13">
            <a:extLst>
              <a:ext uri="{FF2B5EF4-FFF2-40B4-BE49-F238E27FC236}">
                <a16:creationId xmlns:a16="http://schemas.microsoft.com/office/drawing/2014/main" id="{5AE23E4B-C33D-75EF-1B76-78D6FCEED1CD}"/>
              </a:ext>
            </a:extLst>
          </p:cNvPr>
          <p:cNvSpPr txBox="1"/>
          <p:nvPr>
            <p:custDataLst>
              <p:tags r:id="rId2"/>
            </p:custDataLst>
          </p:nvPr>
        </p:nvSpPr>
        <p:spPr>
          <a:xfrm>
            <a:off x="-150725" y="356993"/>
            <a:ext cx="1219199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4400" b="1" i="0" u="none" strike="noStrike" kern="1200" cap="none" spc="0" normalizeH="0" baseline="0" noProof="0" dirty="0">
                <a:ln>
                  <a:noFill/>
                </a:ln>
                <a:solidFill>
                  <a:srgbClr val="00ABC7"/>
                </a:solidFill>
                <a:effectLst/>
                <a:uLnTx/>
                <a:uFillTx/>
                <a:latin typeface="Arial" panose="020B0604020202020204" pitchFamily="34" charset="0"/>
                <a:ea typeface="+mn-ea"/>
                <a:cs typeface="Arial" panose="020B0604020202020204" pitchFamily="34" charset="0"/>
              </a:rPr>
              <a:t>Outil d’aide à la décision</a:t>
            </a:r>
          </a:p>
        </p:txBody>
      </p:sp>
      <p:sp>
        <p:nvSpPr>
          <p:cNvPr id="3" name="TextBox 1">
            <a:extLst>
              <a:ext uri="{FF2B5EF4-FFF2-40B4-BE49-F238E27FC236}">
                <a16:creationId xmlns:a16="http://schemas.microsoft.com/office/drawing/2014/main" id="{DCFB927E-6A57-AE64-BD6A-80AD968C5CA7}"/>
              </a:ext>
            </a:extLst>
          </p:cNvPr>
          <p:cNvSpPr txBox="1"/>
          <p:nvPr>
            <p:custDataLst>
              <p:tags r:id="rId3"/>
            </p:custDataLst>
          </p:nvPr>
        </p:nvSpPr>
        <p:spPr>
          <a:xfrm>
            <a:off x="1852582" y="2651721"/>
            <a:ext cx="9665447" cy="646331"/>
          </a:xfrm>
          <a:prstGeom prst="rect">
            <a:avLst/>
          </a:prstGeom>
          <a:noFill/>
        </p:spPr>
        <p:txBody>
          <a:bodyPr wrap="square" rtlCol="0">
            <a:spAutoFit/>
          </a:bodyPr>
          <a:lstStyle/>
          <a:p>
            <a:pPr marR="0" lvl="0" algn="l" defTabSz="914400" rtl="0" eaLnBrk="1" fontAlgn="auto" latinLnBrk="0" hangingPunct="1">
              <a:lnSpc>
                <a:spcPct val="100000"/>
              </a:lnSpc>
              <a:spcBef>
                <a:spcPts val="600"/>
              </a:spcBef>
              <a:spcAft>
                <a:spcPts val="0"/>
              </a:spcAft>
              <a:buClrTx/>
              <a:buSzTx/>
              <a:tabLst/>
              <a:defRPr/>
            </a:pPr>
            <a:r>
              <a:rPr kumimoji="0" lang="fr-CA" sz="3600" b="0" i="0" u="none" strike="noStrike" kern="1200" cap="none" spc="0" normalizeH="0" baseline="0" noProof="0" dirty="0">
                <a:ln>
                  <a:noFill/>
                </a:ln>
                <a:solidFill>
                  <a:srgbClr val="336699"/>
                </a:solidFill>
                <a:effectLst/>
                <a:uLnTx/>
                <a:uFillTx/>
                <a:latin typeface="Calibri"/>
                <a:ea typeface="+mn-ea"/>
                <a:cs typeface="+mn-cs"/>
              </a:rPr>
              <a:t>Pôle Laitier Canadien : Ressources</a:t>
            </a:r>
          </a:p>
        </p:txBody>
      </p:sp>
      <p:pic>
        <p:nvPicPr>
          <p:cNvPr id="9" name="Image 8">
            <a:extLst>
              <a:ext uri="{FF2B5EF4-FFF2-40B4-BE49-F238E27FC236}">
                <a16:creationId xmlns:a16="http://schemas.microsoft.com/office/drawing/2014/main" id="{216E5F9F-F4B6-3203-BE31-F6CCFD6CBC51}"/>
              </a:ext>
            </a:extLst>
          </p:cNvPr>
          <p:cNvPicPr>
            <a:picLocks noChangeAspect="1"/>
          </p:cNvPicPr>
          <p:nvPr>
            <p:custDataLst>
              <p:tags r:id="rId4"/>
            </p:custDataLst>
          </p:nvPr>
        </p:nvPicPr>
        <p:blipFill>
          <a:blip r:embed="rId14"/>
          <a:srcRect r="40039" b="77768"/>
          <a:stretch>
            <a:fillRect/>
          </a:stretch>
        </p:blipFill>
        <p:spPr>
          <a:xfrm>
            <a:off x="3504114" y="1894917"/>
            <a:ext cx="3579974" cy="738356"/>
          </a:xfrm>
          <a:prstGeom prst="rect">
            <a:avLst/>
          </a:prstGeom>
        </p:spPr>
      </p:pic>
      <p:pic>
        <p:nvPicPr>
          <p:cNvPr id="6" name="Picture 2" descr="QR Code Image">
            <a:extLst>
              <a:ext uri="{FF2B5EF4-FFF2-40B4-BE49-F238E27FC236}">
                <a16:creationId xmlns:a16="http://schemas.microsoft.com/office/drawing/2014/main" id="{639CA1CC-0437-B248-D645-EBFDCF51C05A}"/>
              </a:ext>
            </a:extLst>
          </p:cNvPr>
          <p:cNvPicPr>
            <a:picLocks noChangeAspect="1" noChangeArrowheads="1"/>
          </p:cNvPicPr>
          <p:nvPr>
            <p:custDataLst>
              <p:tags r:id="rId5"/>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9857433" y="1068121"/>
            <a:ext cx="1889154" cy="18891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3">
            <a:extLst>
              <a:ext uri="{FF2B5EF4-FFF2-40B4-BE49-F238E27FC236}">
                <a16:creationId xmlns:a16="http://schemas.microsoft.com/office/drawing/2014/main" id="{751D5CCF-1F9E-9331-DCF7-D96CFA532757}"/>
              </a:ext>
            </a:extLst>
          </p:cNvPr>
          <p:cNvPicPr>
            <a:picLocks noChangeAspect="1"/>
          </p:cNvPicPr>
          <p:nvPr>
            <p:custDataLst>
              <p:tags r:id="rId6"/>
            </p:custDataLst>
          </p:nvPr>
        </p:nvPicPr>
        <p:blipFill>
          <a:blip r:embed="rId16"/>
          <a:stretch>
            <a:fillRect/>
          </a:stretch>
        </p:blipFill>
        <p:spPr>
          <a:xfrm>
            <a:off x="602428" y="3351528"/>
            <a:ext cx="10308800" cy="2003448"/>
          </a:xfrm>
          <a:prstGeom prst="rect">
            <a:avLst/>
          </a:prstGeom>
        </p:spPr>
      </p:pic>
      <p:sp>
        <p:nvSpPr>
          <p:cNvPr id="10" name="TextBox 5">
            <a:extLst>
              <a:ext uri="{FF2B5EF4-FFF2-40B4-BE49-F238E27FC236}">
                <a16:creationId xmlns:a16="http://schemas.microsoft.com/office/drawing/2014/main" id="{7CA32F08-972A-73BB-CEE3-43B9EAD349F5}"/>
              </a:ext>
            </a:extLst>
          </p:cNvPr>
          <p:cNvSpPr txBox="1"/>
          <p:nvPr>
            <p:custDataLst>
              <p:tags r:id="rId7"/>
            </p:custDataLst>
          </p:nvPr>
        </p:nvSpPr>
        <p:spPr>
          <a:xfrm>
            <a:off x="1103296" y="5486428"/>
            <a:ext cx="9033861" cy="1092607"/>
          </a:xfrm>
          <a:prstGeom prst="rect">
            <a:avLst/>
          </a:prstGeom>
          <a:noFill/>
        </p:spPr>
        <p:txBody>
          <a:bodyPr wrap="square" lIns="91440" tIns="45720" rIns="91440" bIns="45720" rtlCol="0" anchor="t">
            <a:spAutoFit/>
          </a:bodyPr>
          <a:lstStyle/>
          <a:p>
            <a:pPr marL="1371600" lvl="2" indent="-457200">
              <a:spcBef>
                <a:spcPts val="600"/>
              </a:spcBef>
              <a:buAutoNum type="arabicPeriod"/>
              <a:defRPr/>
            </a:pPr>
            <a:r>
              <a:rPr lang="fr-CA" sz="2000" noProof="0" dirty="0">
                <a:solidFill>
                  <a:srgbClr val="292929"/>
                </a:solidFill>
                <a:latin typeface="Calibri"/>
                <a:ea typeface="Calibri"/>
                <a:cs typeface="Calibri"/>
              </a:rPr>
              <a:t>Évaluer rapidement le niveau d’investissement $$ nécessaire  </a:t>
            </a:r>
          </a:p>
          <a:p>
            <a:pPr marL="1371600" lvl="2" indent="-457200">
              <a:spcBef>
                <a:spcPts val="600"/>
              </a:spcBef>
              <a:buAutoNum type="arabicPeriod"/>
              <a:defRPr/>
            </a:pPr>
            <a:r>
              <a:rPr lang="fr-CA" sz="2000" noProof="0" dirty="0">
                <a:solidFill>
                  <a:srgbClr val="292929"/>
                </a:solidFill>
                <a:latin typeface="Calibri"/>
                <a:ea typeface="Calibri"/>
                <a:cs typeface="Calibri"/>
              </a:rPr>
              <a:t>Liste de questions à se poser ou des facteurs à considérer pour combler les besoins/attentes</a:t>
            </a:r>
            <a:endParaRPr lang="fr-CA" sz="2000" noProof="0" dirty="0">
              <a:solidFill>
                <a:srgbClr val="292929"/>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Oval 8">
            <a:extLst>
              <a:ext uri="{FF2B5EF4-FFF2-40B4-BE49-F238E27FC236}">
                <a16:creationId xmlns:a16="http://schemas.microsoft.com/office/drawing/2014/main" id="{01BEFA3D-BC22-E03F-4D4D-9561CD32CDB3}"/>
              </a:ext>
            </a:extLst>
          </p:cNvPr>
          <p:cNvSpPr/>
          <p:nvPr>
            <p:custDataLst>
              <p:tags r:id="rId8"/>
            </p:custDataLst>
          </p:nvPr>
        </p:nvSpPr>
        <p:spPr>
          <a:xfrm>
            <a:off x="989462" y="4876815"/>
            <a:ext cx="1065486" cy="202223"/>
          </a:xfrm>
          <a:prstGeom prst="ellipse">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CA"/>
          </a:p>
        </p:txBody>
      </p:sp>
      <p:sp>
        <p:nvSpPr>
          <p:cNvPr id="12" name="Oval 9">
            <a:extLst>
              <a:ext uri="{FF2B5EF4-FFF2-40B4-BE49-F238E27FC236}">
                <a16:creationId xmlns:a16="http://schemas.microsoft.com/office/drawing/2014/main" id="{92D07E30-C3D5-ED28-DCB3-45B79A204D1A}"/>
              </a:ext>
            </a:extLst>
          </p:cNvPr>
          <p:cNvSpPr/>
          <p:nvPr>
            <p:custDataLst>
              <p:tags r:id="rId9"/>
            </p:custDataLst>
          </p:nvPr>
        </p:nvSpPr>
        <p:spPr>
          <a:xfrm>
            <a:off x="602428" y="5072199"/>
            <a:ext cx="1839556" cy="319954"/>
          </a:xfrm>
          <a:prstGeom prst="ellipse">
            <a:avLst/>
          </a:prstGeom>
          <a:noFill/>
          <a:ln w="38100" cap="flat" cmpd="sng" algn="ctr">
            <a:solidFill>
              <a:schemeClr val="accent3">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CA"/>
          </a:p>
        </p:txBody>
      </p:sp>
      <p:cxnSp>
        <p:nvCxnSpPr>
          <p:cNvPr id="13" name="Connector: Elbow 12">
            <a:extLst>
              <a:ext uri="{FF2B5EF4-FFF2-40B4-BE49-F238E27FC236}">
                <a16:creationId xmlns:a16="http://schemas.microsoft.com/office/drawing/2014/main" id="{C464A828-C2CE-26D9-6D4E-8619E5E72555}"/>
              </a:ext>
            </a:extLst>
          </p:cNvPr>
          <p:cNvCxnSpPr>
            <a:cxnSpLocks/>
          </p:cNvCxnSpPr>
          <p:nvPr>
            <p:custDataLst>
              <p:tags r:id="rId10"/>
            </p:custDataLst>
          </p:nvPr>
        </p:nvCxnSpPr>
        <p:spPr>
          <a:xfrm rot="16200000" flipH="1">
            <a:off x="1413546" y="5524158"/>
            <a:ext cx="749955" cy="532637"/>
          </a:xfrm>
          <a:prstGeom prst="bentConnector3">
            <a:avLst>
              <a:gd name="adj1" fmla="val 99575"/>
            </a:avLst>
          </a:prstGeom>
          <a:ln w="38100">
            <a:solidFill>
              <a:schemeClr val="accent3">
                <a:lumMod val="60000"/>
                <a:lumOff val="4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14" name="Connector: Elbow 18">
            <a:extLst>
              <a:ext uri="{FF2B5EF4-FFF2-40B4-BE49-F238E27FC236}">
                <a16:creationId xmlns:a16="http://schemas.microsoft.com/office/drawing/2014/main" id="{7F0D087C-C576-4C5B-9CF3-B084702FFF8A}"/>
              </a:ext>
            </a:extLst>
          </p:cNvPr>
          <p:cNvCxnSpPr>
            <a:cxnSpLocks/>
          </p:cNvCxnSpPr>
          <p:nvPr>
            <p:custDataLst>
              <p:tags r:id="rId11"/>
            </p:custDataLst>
          </p:nvPr>
        </p:nvCxnSpPr>
        <p:spPr>
          <a:xfrm rot="16200000" flipH="1">
            <a:off x="1565546" y="5218735"/>
            <a:ext cx="628993" cy="349602"/>
          </a:xfrm>
          <a:prstGeom prst="bentConnector3">
            <a:avLst>
              <a:gd name="adj1" fmla="val 104316"/>
            </a:avLst>
          </a:prstGeom>
          <a:ln w="38100">
            <a:solidFill>
              <a:schemeClr val="accent6"/>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722522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F8AD1-EFE9-61F8-9BE5-D45C824C0DFD}"/>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06D81F78-D18B-0A24-D43D-03C78D6102C8}"/>
              </a:ext>
            </a:extLst>
          </p:cNvPr>
          <p:cNvSpPr txBox="1">
            <a:spLocks/>
          </p:cNvSpPr>
          <p:nvPr>
            <p:custDataLst>
              <p:tags r:id="rId1"/>
            </p:custDataLst>
          </p:nvPr>
        </p:nvSpPr>
        <p:spPr>
          <a:xfrm>
            <a:off x="4070194" y="1694404"/>
            <a:ext cx="7290667" cy="5040028"/>
          </a:xfrm>
          <a:prstGeom prst="rect">
            <a:avLst/>
          </a:prstGeom>
        </p:spPr>
        <p:txBody>
          <a:bodyPr vert="horz" lIns="91440" tIns="45720" rIns="91440" bIns="45720" rtlCol="0">
            <a:normAutofit fontScale="92500" lnSpcReduction="10000"/>
          </a:bodyPr>
          <a:lstStyle>
            <a:lvl1pPr marL="228600" indent="-228600">
              <a:lnSpc>
                <a:spcPct val="100000"/>
              </a:lnSpc>
              <a:spcBef>
                <a:spcPts val="0"/>
              </a:spcBef>
              <a:spcAft>
                <a:spcPts val="600"/>
              </a:spcAft>
              <a:buClr>
                <a:srgbClr val="D32235"/>
              </a:buClr>
              <a:buFont typeface="Wingdings" panose="05000000000000000000" pitchFamily="2" charset="2"/>
              <a:buChar char="§"/>
              <a:defRPr sz="2800"/>
            </a:lvl1pPr>
            <a:lvl2pPr marL="536575" lvl="1" indent="-273050">
              <a:lnSpc>
                <a:spcPct val="100000"/>
              </a:lnSpc>
              <a:spcBef>
                <a:spcPts val="0"/>
              </a:spcBef>
              <a:spcAft>
                <a:spcPts val="600"/>
              </a:spcAft>
              <a:buClr>
                <a:srgbClr val="79B8D2"/>
              </a:buClr>
              <a:buFont typeface="Arial" panose="020B0604020202020204" pitchFamily="34" charset="0"/>
              <a:buChar char="•"/>
              <a:defRPr sz="2400"/>
            </a:lvl2pPr>
            <a:lvl3pPr marL="811213" lvl="2" indent="-274638">
              <a:lnSpc>
                <a:spcPct val="100000"/>
              </a:lnSpc>
              <a:spcBef>
                <a:spcPts val="0"/>
              </a:spcBef>
              <a:spcAft>
                <a:spcPts val="600"/>
              </a:spcAft>
              <a:buFont typeface="Wingdings" panose="05000000000000000000" pitchFamily="2" charset="2"/>
              <a:buChar char="ü"/>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CA" dirty="0"/>
              <a:t>Intégration à proAction</a:t>
            </a:r>
          </a:p>
          <a:p>
            <a:pPr lvl="1"/>
            <a:r>
              <a:rPr lang="fr-CA" sz="2800" dirty="0"/>
              <a:t>Début des validations avril 2027</a:t>
            </a:r>
          </a:p>
          <a:p>
            <a:r>
              <a:rPr lang="fr-CA" dirty="0"/>
              <a:t>Communication :</a:t>
            </a:r>
          </a:p>
          <a:p>
            <a:pPr lvl="1"/>
            <a:r>
              <a:rPr lang="fr-CA" sz="2800" dirty="0"/>
              <a:t>Automne 2026/hiver 2027 : l’ensemble des exigences</a:t>
            </a:r>
          </a:p>
          <a:p>
            <a:pPr lvl="2"/>
            <a:r>
              <a:rPr lang="fr-CA" sz="2600" dirty="0"/>
              <a:t>Logement (génisses, taureaux, vaches en lactation et taries, aire de vêlage, infirmerie, dresseurs)</a:t>
            </a:r>
          </a:p>
          <a:p>
            <a:pPr lvl="2"/>
            <a:r>
              <a:rPr lang="fr-CA" sz="2600" dirty="0"/>
              <a:t>Pratiques (propreté, soins médicaux rapides, alimentation, eau, manipulation, formation)</a:t>
            </a:r>
          </a:p>
          <a:p>
            <a:pPr lvl="2"/>
            <a:r>
              <a:rPr lang="fr-CA" sz="2600" dirty="0"/>
              <a:t>PN (colostrum, santé animale, animaux à terre, euthanasie, traite)</a:t>
            </a:r>
          </a:p>
          <a:p>
            <a:pPr lvl="2"/>
            <a:r>
              <a:rPr lang="fr-CA" sz="2600" dirty="0"/>
              <a:t>Registre (taux de mortalité des veaux)</a:t>
            </a:r>
          </a:p>
          <a:p>
            <a:pPr lvl="1"/>
            <a:endParaRPr lang="fr-CA" dirty="0"/>
          </a:p>
          <a:p>
            <a:endParaRPr lang="fr-CA" dirty="0"/>
          </a:p>
          <a:p>
            <a:pPr lvl="2"/>
            <a:endParaRPr lang="fr-CA" dirty="0"/>
          </a:p>
          <a:p>
            <a:endParaRPr lang="fr-CA" dirty="0"/>
          </a:p>
        </p:txBody>
      </p:sp>
      <p:sp>
        <p:nvSpPr>
          <p:cNvPr id="12" name="Title 2">
            <a:extLst>
              <a:ext uri="{FF2B5EF4-FFF2-40B4-BE49-F238E27FC236}">
                <a16:creationId xmlns:a16="http://schemas.microsoft.com/office/drawing/2014/main" id="{6A6AAA44-0876-8D3C-14D0-9B5BC1E15D32}"/>
              </a:ext>
            </a:extLst>
          </p:cNvPr>
          <p:cNvSpPr>
            <a:spLocks noGrp="1"/>
          </p:cNvSpPr>
          <p:nvPr>
            <p:ph type="title"/>
            <p:custDataLst>
              <p:tags r:id="rId2"/>
            </p:custDataLst>
          </p:nvPr>
        </p:nvSpPr>
        <p:spPr/>
        <p:txBody>
          <a:bodyPr vert="horz" lIns="91440" tIns="45720" rIns="91440" bIns="45720" rtlCol="0" anchor="ctr">
            <a:normAutofit/>
          </a:bodyPr>
          <a:lstStyle/>
          <a:p>
            <a:r>
              <a:rPr lang="fr-CA" dirty="0"/>
              <a:t>Étapes réalisées et prochaines étapes</a:t>
            </a:r>
          </a:p>
        </p:txBody>
      </p:sp>
      <p:sp>
        <p:nvSpPr>
          <p:cNvPr id="5" name="Rectangle 4">
            <a:extLst>
              <a:ext uri="{FF2B5EF4-FFF2-40B4-BE49-F238E27FC236}">
                <a16:creationId xmlns:a16="http://schemas.microsoft.com/office/drawing/2014/main" id="{4E80E913-DE21-3C56-FF3F-6ABA944FEC94}"/>
              </a:ext>
            </a:extLst>
          </p:cNvPr>
          <p:cNvSpPr/>
          <p:nvPr>
            <p:custDataLst>
              <p:tags r:id="rId3"/>
            </p:custDataLst>
          </p:nvPr>
        </p:nvSpPr>
        <p:spPr>
          <a:xfrm>
            <a:off x="217714" y="1365940"/>
            <a:ext cx="3517900" cy="4630057"/>
          </a:xfrm>
          <a:prstGeom prst="rect">
            <a:avLst/>
          </a:prstGeom>
          <a:noFill/>
          <a:ln w="28575">
            <a:solidFill>
              <a:srgbClr val="0B9EC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pic>
        <p:nvPicPr>
          <p:cNvPr id="7" name="Espace réservé pour une image  5" descr="Une image contenant herbe, plein air, ciel, nuage&#10;&#10;Description générée automatiquement">
            <a:extLst>
              <a:ext uri="{FF2B5EF4-FFF2-40B4-BE49-F238E27FC236}">
                <a16:creationId xmlns:a16="http://schemas.microsoft.com/office/drawing/2014/main" id="{75F9A8EF-3F75-743D-5054-23BEF6B7EB04}"/>
              </a:ext>
            </a:extLst>
          </p:cNvPr>
          <p:cNvPicPr>
            <a:picLocks noChangeAspect="1"/>
          </p:cNvPicPr>
          <p:nvPr>
            <p:custDataLst>
              <p:tags r:id="rId4"/>
            </p:custDataLst>
          </p:nvPr>
        </p:nvPicPr>
        <p:blipFill rotWithShape="1">
          <a:blip r:embed="rId8" cstate="print">
            <a:extLst>
              <a:ext uri="{28A0092B-C50C-407E-A947-70E740481C1C}">
                <a14:useLocalDpi xmlns:a14="http://schemas.microsoft.com/office/drawing/2010/main" val="0"/>
              </a:ext>
            </a:extLst>
          </a:blip>
          <a:srcRect b="-3741"/>
          <a:stretch/>
        </p:blipFill>
        <p:spPr>
          <a:xfrm>
            <a:off x="-117475" y="1731963"/>
            <a:ext cx="3517900" cy="4622800"/>
          </a:xfrm>
          <a:prstGeom prst="rect">
            <a:avLst/>
          </a:prstGeom>
        </p:spPr>
      </p:pic>
      <p:sp>
        <p:nvSpPr>
          <p:cNvPr id="3" name="Espace réservé du texte 5">
            <a:extLst>
              <a:ext uri="{FF2B5EF4-FFF2-40B4-BE49-F238E27FC236}">
                <a16:creationId xmlns:a16="http://schemas.microsoft.com/office/drawing/2014/main" id="{6CB49D2C-3D7C-9FBB-C60E-522BD3216249}"/>
              </a:ext>
            </a:extLst>
          </p:cNvPr>
          <p:cNvSpPr>
            <a:spLocks noGrp="1"/>
          </p:cNvSpPr>
          <p:nvPr>
            <p:ph type="body" sz="quarter" idx="10"/>
            <p:custDataLst>
              <p:tags r:id="rId5"/>
            </p:custDataLst>
          </p:nvPr>
        </p:nvSpPr>
        <p:spPr>
          <a:xfrm>
            <a:off x="5607050" y="6639214"/>
            <a:ext cx="977900" cy="291523"/>
          </a:xfrm>
        </p:spPr>
        <p:txBody>
          <a:bodyPr/>
          <a:lstStyle/>
          <a:p>
            <a:fld id="{33318004-348A-446D-ADD3-17381BE4B229}" type="slidenum">
              <a:rPr lang="fr-CA" sz="1200" smtClean="0"/>
              <a:t>17</a:t>
            </a:fld>
            <a:endParaRPr lang="fr-CA" sz="1200" dirty="0"/>
          </a:p>
        </p:txBody>
      </p:sp>
    </p:spTree>
    <p:extLst>
      <p:ext uri="{BB962C8B-B14F-4D97-AF65-F5344CB8AC3E}">
        <p14:creationId xmlns:p14="http://schemas.microsoft.com/office/powerpoint/2010/main" val="745059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27A19E77-11A9-F895-12FC-F79941AF47F5}"/>
              </a:ext>
            </a:extLst>
          </p:cNvPr>
          <p:cNvSpPr txBox="1">
            <a:spLocks/>
          </p:cNvSpPr>
          <p:nvPr>
            <p:custDataLst>
              <p:tags r:id="rId1"/>
            </p:custDataLst>
          </p:nvPr>
        </p:nvSpPr>
        <p:spPr>
          <a:xfrm>
            <a:off x="4925291" y="1731475"/>
            <a:ext cx="6120661" cy="3936437"/>
          </a:xfrm>
          <a:prstGeom prst="rect">
            <a:avLst/>
          </a:prstGeom>
        </p:spPr>
        <p:txBody>
          <a:bodyPr vert="horz" lIns="91440" tIns="45720" rIns="91440" bIns="45720" rtlCol="0">
            <a:normAutofit/>
          </a:bodyPr>
          <a:lstStyle>
            <a:defPPr>
              <a:defRPr lang="fr-FR"/>
            </a:defPPr>
            <a:lvl1pPr marL="228600" indent="-228600">
              <a:lnSpc>
                <a:spcPct val="100000"/>
              </a:lnSpc>
              <a:spcBef>
                <a:spcPts val="0"/>
              </a:spcBef>
              <a:spcAft>
                <a:spcPts val="600"/>
              </a:spcAft>
              <a:buClr>
                <a:srgbClr val="D32235"/>
              </a:buClr>
              <a:buFont typeface="Wingdings" panose="05000000000000000000" pitchFamily="2" charset="2"/>
              <a:buChar char="§"/>
              <a:defRPr sz="2800"/>
            </a:lvl1pPr>
            <a:lvl2pPr marL="536575" lvl="1" indent="-273050">
              <a:lnSpc>
                <a:spcPct val="100000"/>
              </a:lnSpc>
              <a:spcBef>
                <a:spcPts val="0"/>
              </a:spcBef>
              <a:spcAft>
                <a:spcPts val="600"/>
              </a:spcAft>
              <a:buClr>
                <a:srgbClr val="79B8D2"/>
              </a:buClr>
              <a:buFont typeface="Arial" panose="020B0604020202020204" pitchFamily="34" charset="0"/>
              <a:buChar char="•"/>
              <a:defRPr sz="2400"/>
            </a:lvl2pPr>
            <a:lvl3pPr marL="811213" lvl="2" indent="-274638">
              <a:lnSpc>
                <a:spcPct val="100000"/>
              </a:lnSpc>
              <a:spcBef>
                <a:spcPts val="0"/>
              </a:spcBef>
              <a:spcAft>
                <a:spcPts val="600"/>
              </a:spcAft>
              <a:buFont typeface="Wingdings" panose="05000000000000000000" pitchFamily="2" charset="2"/>
              <a:buChar char="ü"/>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just"/>
            <a:r>
              <a:rPr lang="fr-CA" dirty="0"/>
              <a:t>Présentation des exigences finalisées</a:t>
            </a:r>
          </a:p>
          <a:p>
            <a:pPr algn="just"/>
            <a:r>
              <a:rPr lang="fr-CA" dirty="0"/>
              <a:t>Prochaines étapes</a:t>
            </a:r>
          </a:p>
          <a:p>
            <a:pPr lvl="1" algn="just"/>
            <a:endParaRPr lang="fr-CA" dirty="0"/>
          </a:p>
          <a:p>
            <a:pPr lvl="1" algn="just"/>
            <a:endParaRPr lang="fr-CA" dirty="0"/>
          </a:p>
          <a:p>
            <a:pPr lvl="1" algn="just"/>
            <a:endParaRPr lang="fr-CA" dirty="0"/>
          </a:p>
          <a:p>
            <a:pPr lvl="1" algn="just"/>
            <a:endParaRPr lang="fr-CA" dirty="0"/>
          </a:p>
          <a:p>
            <a:pPr algn="just"/>
            <a:endParaRPr lang="fr-CA" dirty="0"/>
          </a:p>
        </p:txBody>
      </p:sp>
      <p:sp>
        <p:nvSpPr>
          <p:cNvPr id="8" name="Rectangle 7"/>
          <p:cNvSpPr/>
          <p:nvPr>
            <p:custDataLst>
              <p:tags r:id="rId2"/>
            </p:custDataLst>
          </p:nvPr>
        </p:nvSpPr>
        <p:spPr>
          <a:xfrm>
            <a:off x="903514" y="1438676"/>
            <a:ext cx="3517900" cy="4630057"/>
          </a:xfrm>
          <a:prstGeom prst="rect">
            <a:avLst/>
          </a:prstGeom>
          <a:noFill/>
          <a:ln w="28575">
            <a:solidFill>
              <a:srgbClr val="0B9EC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12" name="Title 2">
            <a:extLst>
              <a:ext uri="{FF2B5EF4-FFF2-40B4-BE49-F238E27FC236}">
                <a16:creationId xmlns:a16="http://schemas.microsoft.com/office/drawing/2014/main" id="{0A9806B2-74DB-6CFF-6425-7A1AC0399436}"/>
              </a:ext>
            </a:extLst>
          </p:cNvPr>
          <p:cNvSpPr>
            <a:spLocks noGrp="1"/>
          </p:cNvSpPr>
          <p:nvPr>
            <p:ph type="title"/>
            <p:custDataLst>
              <p:tags r:id="rId3"/>
            </p:custDataLst>
          </p:nvPr>
        </p:nvSpPr>
        <p:spPr>
          <a:xfrm>
            <a:off x="903514" y="471439"/>
            <a:ext cx="9532150" cy="634115"/>
          </a:xfrm>
        </p:spPr>
        <p:txBody>
          <a:bodyPr>
            <a:normAutofit fontScale="90000"/>
          </a:bodyPr>
          <a:lstStyle/>
          <a:p>
            <a:pPr algn="ctr"/>
            <a:r>
              <a:rPr lang="fr-CA" sz="4000" dirty="0">
                <a:latin typeface="Arial" panose="020B0604020202020204" pitchFamily="34" charset="0"/>
                <a:cs typeface="Arial" panose="020B0604020202020204" pitchFamily="34" charset="0"/>
              </a:rPr>
              <a:t>Objectifs de la présentation</a:t>
            </a:r>
            <a:endParaRPr lang="fr-CA" sz="4000" noProof="0" dirty="0">
              <a:latin typeface="Arial" panose="020B0604020202020204" pitchFamily="34" charset="0"/>
              <a:cs typeface="Arial" panose="020B0604020202020204" pitchFamily="34" charset="0"/>
            </a:endParaRPr>
          </a:p>
        </p:txBody>
      </p:sp>
      <p:pic>
        <p:nvPicPr>
          <p:cNvPr id="3" name="Image 2" descr="Une image contenant vache, herbe, debout, terrain&#10;&#10;Description générée automatiquement">
            <a:extLst>
              <a:ext uri="{FF2B5EF4-FFF2-40B4-BE49-F238E27FC236}">
                <a16:creationId xmlns:a16="http://schemas.microsoft.com/office/drawing/2014/main" id="{1CCD0E06-BA4E-055A-69AE-4B56D6DB3816}"/>
              </a:ext>
            </a:extLst>
          </p:cNvPr>
          <p:cNvPicPr>
            <a:picLocks noChangeAspect="1"/>
          </p:cNvPicPr>
          <p:nvPr>
            <p:custDataLst>
              <p:tags r:id="rId4"/>
            </p:custDataLst>
          </p:nvPr>
        </p:nvPicPr>
        <p:blipFill rotWithShape="1">
          <a:blip r:embed="rId7" cstate="print">
            <a:extLst>
              <a:ext uri="{28A0092B-C50C-407E-A947-70E740481C1C}">
                <a14:useLocalDpi xmlns:a14="http://schemas.microsoft.com/office/drawing/2010/main" val="0"/>
              </a:ext>
            </a:extLst>
          </a:blip>
          <a:srcRect/>
          <a:stretch/>
        </p:blipFill>
        <p:spPr>
          <a:xfrm>
            <a:off x="685800" y="1823466"/>
            <a:ext cx="3429000" cy="4630057"/>
          </a:xfrm>
          <a:prstGeom prst="rect">
            <a:avLst/>
          </a:prstGeom>
        </p:spPr>
      </p:pic>
    </p:spTree>
    <p:extLst>
      <p:ext uri="{BB962C8B-B14F-4D97-AF65-F5344CB8AC3E}">
        <p14:creationId xmlns:p14="http://schemas.microsoft.com/office/powerpoint/2010/main" val="2839196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custDataLst>
              <p:tags r:id="rId1"/>
            </p:custDataLst>
          </p:nvPr>
        </p:nvSpPr>
        <p:spPr/>
        <p:txBody>
          <a:bodyPr vert="horz" lIns="91440" tIns="45720" rIns="91440" bIns="45720" rtlCol="0" anchor="ctr">
            <a:noAutofit/>
          </a:bodyPr>
          <a:lstStyle/>
          <a:p>
            <a:r>
              <a:rPr lang="fr-CA" dirty="0"/>
              <a:t>Code de pratiques  pour le soin et la manipulation des bovins laitiers </a:t>
            </a:r>
          </a:p>
        </p:txBody>
      </p:sp>
      <p:graphicFrame>
        <p:nvGraphicFramePr>
          <p:cNvPr id="2" name="Espace réservé du contenu 7">
            <a:extLst>
              <a:ext uri="{FF2B5EF4-FFF2-40B4-BE49-F238E27FC236}">
                <a16:creationId xmlns:a16="http://schemas.microsoft.com/office/drawing/2014/main" id="{D98EAA60-7A07-3F4C-CC75-B261C83CE469}"/>
              </a:ext>
            </a:extLst>
          </p:cNvPr>
          <p:cNvGraphicFramePr>
            <a:graphicFrameLocks noGrp="1"/>
          </p:cNvGraphicFramePr>
          <p:nvPr>
            <p:ph idx="1"/>
            <p:custDataLst>
              <p:tags r:id="rId2"/>
            </p:custDataLst>
          </p:nvPr>
        </p:nvGraphicFramePr>
        <p:xfrm>
          <a:off x="363681" y="1427741"/>
          <a:ext cx="10865427" cy="502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 name="Picture 2" descr="https://cac-powerpoint.officeapps.live.com/pods/GetClipboardImage.ashx?Id=53d6f545-3517-4b38-97c3-c6e0ec3410dd&amp;DC=CA4&amp;wdoverrides=GetClipboardImageEnabled:true">
            <a:extLst>
              <a:ext uri="{FF2B5EF4-FFF2-40B4-BE49-F238E27FC236}">
                <a16:creationId xmlns:a16="http://schemas.microsoft.com/office/drawing/2014/main" id="{3C6B331F-78B6-D4D5-518D-F65FE31533F6}"/>
              </a:ext>
            </a:extLst>
          </p:cNvPr>
          <p:cNvPicPr>
            <a:picLocks noChangeAspect="1" noChangeArrowheads="1"/>
          </p:cNvPicPr>
          <p:nvPr>
            <p:custDataLst>
              <p:tags r:id="rId3"/>
            </p:custDataLst>
          </p:nvPr>
        </p:nvPicPr>
        <p:blipFill rotWithShape="1">
          <a:blip r:embed="rId12" cstate="print">
            <a:extLst>
              <a:ext uri="{28A0092B-C50C-407E-A947-70E740481C1C}">
                <a14:useLocalDpi xmlns:a14="http://schemas.microsoft.com/office/drawing/2010/main" val="0"/>
              </a:ext>
            </a:extLst>
          </a:blip>
          <a:srcRect/>
          <a:stretch/>
        </p:blipFill>
        <p:spPr bwMode="auto">
          <a:xfrm>
            <a:off x="9378325" y="2580740"/>
            <a:ext cx="2024851" cy="25569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au 3">
            <a:extLst>
              <a:ext uri="{FF2B5EF4-FFF2-40B4-BE49-F238E27FC236}">
                <a16:creationId xmlns:a16="http://schemas.microsoft.com/office/drawing/2014/main" id="{B0A72E9A-807C-D27E-4D42-9B14FC94D851}"/>
              </a:ext>
            </a:extLst>
          </p:cNvPr>
          <p:cNvGraphicFramePr>
            <a:graphicFrameLocks noGrp="1"/>
          </p:cNvGraphicFramePr>
          <p:nvPr>
            <p:custDataLst>
              <p:tags r:id="rId4"/>
            </p:custDataLst>
          </p:nvPr>
        </p:nvGraphicFramePr>
        <p:xfrm>
          <a:off x="2779875" y="1092182"/>
          <a:ext cx="7953936" cy="370840"/>
        </p:xfrm>
        <a:graphic>
          <a:graphicData uri="http://schemas.openxmlformats.org/drawingml/2006/table">
            <a:tbl>
              <a:tblPr firstRow="1" bandRow="1">
                <a:tableStyleId>{5C22544A-7EE6-4342-B048-85BDC9FD1C3A}</a:tableStyleId>
              </a:tblPr>
              <a:tblGrid>
                <a:gridCol w="1988484">
                  <a:extLst>
                    <a:ext uri="{9D8B030D-6E8A-4147-A177-3AD203B41FA5}">
                      <a16:colId xmlns:a16="http://schemas.microsoft.com/office/drawing/2014/main" val="2891241537"/>
                    </a:ext>
                  </a:extLst>
                </a:gridCol>
                <a:gridCol w="1988484">
                  <a:extLst>
                    <a:ext uri="{9D8B030D-6E8A-4147-A177-3AD203B41FA5}">
                      <a16:colId xmlns:a16="http://schemas.microsoft.com/office/drawing/2014/main" val="885202921"/>
                    </a:ext>
                  </a:extLst>
                </a:gridCol>
                <a:gridCol w="1988484">
                  <a:extLst>
                    <a:ext uri="{9D8B030D-6E8A-4147-A177-3AD203B41FA5}">
                      <a16:colId xmlns:a16="http://schemas.microsoft.com/office/drawing/2014/main" val="3344778624"/>
                    </a:ext>
                  </a:extLst>
                </a:gridCol>
                <a:gridCol w="1988484">
                  <a:extLst>
                    <a:ext uri="{9D8B030D-6E8A-4147-A177-3AD203B41FA5}">
                      <a16:colId xmlns:a16="http://schemas.microsoft.com/office/drawing/2014/main" val="1811746875"/>
                    </a:ext>
                  </a:extLst>
                </a:gridCol>
              </a:tblGrid>
              <a:tr h="370840">
                <a:tc>
                  <a:txBody>
                    <a:bodyPr/>
                    <a:lstStyle/>
                    <a:p>
                      <a:pPr algn="ctr"/>
                      <a:r>
                        <a:rPr lang="fr-CA">
                          <a:effectLst>
                            <a:outerShdw blurRad="38100" dist="38100" dir="2700000" algn="tl">
                              <a:srgbClr val="000000">
                                <a:alpha val="43137"/>
                              </a:srgbClr>
                            </a:outerShdw>
                          </a:effectLst>
                        </a:rPr>
                        <a:t> Avril 2024</a:t>
                      </a:r>
                      <a:endParaRPr lang="fr-CA" dirty="0">
                        <a:effectLst>
                          <a:outerShdw blurRad="38100" dist="38100" dir="2700000" algn="tl">
                            <a:srgbClr val="000000">
                              <a:alpha val="43137"/>
                            </a:srgbClr>
                          </a:outerShdw>
                        </a:effectLst>
                      </a:endParaRPr>
                    </a:p>
                  </a:txBody>
                  <a:tcPr/>
                </a:tc>
                <a:tc>
                  <a:txBody>
                    <a:bodyPr/>
                    <a:lstStyle/>
                    <a:p>
                      <a:pPr algn="ctr"/>
                      <a:r>
                        <a:rPr lang="fr-CA" dirty="0">
                          <a:effectLst>
                            <a:outerShdw blurRad="38100" dist="38100" dir="2700000" algn="tl">
                              <a:srgbClr val="000000">
                                <a:alpha val="43137"/>
                              </a:srgbClr>
                            </a:outerShdw>
                          </a:effectLst>
                        </a:rPr>
                        <a:t>Avril 2027</a:t>
                      </a:r>
                    </a:p>
                  </a:txBody>
                  <a:tcPr/>
                </a:tc>
                <a:tc>
                  <a:txBody>
                    <a:bodyPr/>
                    <a:lstStyle/>
                    <a:p>
                      <a:pPr algn="ctr"/>
                      <a:r>
                        <a:rPr lang="fr-CA" dirty="0">
                          <a:effectLst>
                            <a:outerShdw blurRad="38100" dist="38100" dir="2700000" algn="tl">
                              <a:srgbClr val="000000">
                                <a:alpha val="43137"/>
                              </a:srgbClr>
                            </a:outerShdw>
                          </a:effectLst>
                        </a:rPr>
                        <a:t>Avril 2029</a:t>
                      </a:r>
                    </a:p>
                  </a:txBody>
                  <a:tcPr/>
                </a:tc>
                <a:tc>
                  <a:txBody>
                    <a:bodyPr/>
                    <a:lstStyle/>
                    <a:p>
                      <a:pPr algn="ctr"/>
                      <a:r>
                        <a:rPr lang="fr-CA" dirty="0">
                          <a:effectLst>
                            <a:outerShdw blurRad="38100" dist="38100" dir="2700000" algn="tl">
                              <a:srgbClr val="000000">
                                <a:alpha val="43137"/>
                              </a:srgbClr>
                            </a:outerShdw>
                          </a:effectLst>
                        </a:rPr>
                        <a:t>Avril 2031</a:t>
                      </a:r>
                    </a:p>
                  </a:txBody>
                  <a:tcPr/>
                </a:tc>
                <a:extLst>
                  <a:ext uri="{0D108BD9-81ED-4DB2-BD59-A6C34878D82A}">
                    <a16:rowId xmlns:a16="http://schemas.microsoft.com/office/drawing/2014/main" val="44614362"/>
                  </a:ext>
                </a:extLst>
              </a:tr>
            </a:tbl>
          </a:graphicData>
        </a:graphic>
      </p:graphicFrame>
    </p:spTree>
    <p:extLst>
      <p:ext uri="{BB962C8B-B14F-4D97-AF65-F5344CB8AC3E}">
        <p14:creationId xmlns:p14="http://schemas.microsoft.com/office/powerpoint/2010/main" val="1707280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036109-AD42-9E1F-40DF-59F1F3531087}"/>
              </a:ext>
            </a:extLst>
          </p:cNvPr>
          <p:cNvSpPr>
            <a:spLocks noGrp="1"/>
          </p:cNvSpPr>
          <p:nvPr>
            <p:ph type="body" sz="quarter" idx="10"/>
            <p:custDataLst>
              <p:tags r:id="rId1"/>
            </p:custDataLst>
          </p:nvPr>
        </p:nvSpPr>
        <p:spPr>
          <a:xfrm>
            <a:off x="681567" y="1963500"/>
            <a:ext cx="10828867" cy="3875728"/>
          </a:xfrm>
        </p:spPr>
        <p:txBody>
          <a:bodyPr vert="horz" lIns="91440" tIns="45720" rIns="91440" bIns="45720" rtlCol="0" anchor="t">
            <a:normAutofit fontScale="77500" lnSpcReduction="20000"/>
          </a:bodyPr>
          <a:lstStyle/>
          <a:p>
            <a:pPr marL="342900" lvl="0" indent="-342900">
              <a:lnSpc>
                <a:spcPct val="120000"/>
              </a:lnSpc>
              <a:buFont typeface="+mj-lt"/>
              <a:buAutoNum type="alphaLcParenR"/>
            </a:pPr>
            <a:r>
              <a:rPr lang="fr-CA" sz="2400" noProof="0" dirty="0">
                <a:solidFill>
                  <a:schemeClr val="accent1"/>
                </a:solidFill>
                <a:effectLst/>
                <a:ea typeface=""/>
                <a:cs typeface="Arial"/>
              </a:rPr>
              <a:t>Est-il maintenu en bon état pour réduire au minimum les boiteries et les blessures? </a:t>
            </a:r>
          </a:p>
          <a:p>
            <a:pPr marL="342900" lvl="0" indent="-342900">
              <a:lnSpc>
                <a:spcPct val="120000"/>
              </a:lnSpc>
              <a:buFont typeface="+mj-lt"/>
              <a:buAutoNum type="alphaLcParenR"/>
            </a:pPr>
            <a:r>
              <a:rPr lang="fr-CA" sz="2400" noProof="0" dirty="0">
                <a:effectLst/>
                <a:ea typeface=""/>
                <a:cs typeface="Arial"/>
              </a:rPr>
              <a:t>Permet-il aux veaux de se lever et de se coucher avec aisance, de se retourner complètement, </a:t>
            </a:r>
            <a:r>
              <a:rPr lang="fr-CA" sz="2400" noProof="0" dirty="0">
                <a:solidFill>
                  <a:schemeClr val="accent1"/>
                </a:solidFill>
                <a:effectLst/>
                <a:ea typeface=""/>
                <a:cs typeface="Arial"/>
              </a:rPr>
              <a:t>de se tenir debout (sans toucher le haut de l’enceinte)</a:t>
            </a:r>
            <a:r>
              <a:rPr lang="fr-CA" sz="2400" noProof="0" dirty="0">
                <a:effectLst/>
                <a:ea typeface=""/>
                <a:cs typeface="Arial"/>
              </a:rPr>
              <a:t>, d’adopter des postures de repos en décubitus sternal et latéral </a:t>
            </a:r>
            <a:r>
              <a:rPr lang="fr-CA" sz="2400" noProof="0" dirty="0">
                <a:solidFill>
                  <a:schemeClr val="accent1"/>
                </a:solidFill>
                <a:effectLst/>
                <a:ea typeface=""/>
                <a:cs typeface="Arial"/>
              </a:rPr>
              <a:t>et de faire leur toilette?</a:t>
            </a:r>
          </a:p>
          <a:p>
            <a:pPr marL="342900" indent="-342900">
              <a:lnSpc>
                <a:spcPct val="120000"/>
              </a:lnSpc>
              <a:buFont typeface="+mj-lt"/>
              <a:buAutoNum type="alphaLcParenR"/>
            </a:pPr>
            <a:r>
              <a:rPr lang="fr-CA" sz="2400" dirty="0"/>
              <a:t>Est-il recouvert </a:t>
            </a:r>
            <a:r>
              <a:rPr lang="fr-CA" sz="2400" dirty="0">
                <a:ea typeface=""/>
                <a:cs typeface="Arial"/>
              </a:rPr>
              <a:t>de litière en quantité suffisante </a:t>
            </a:r>
            <a:r>
              <a:rPr lang="fr-CA" sz="2400" dirty="0">
                <a:solidFill>
                  <a:schemeClr val="accent1"/>
                </a:solidFill>
                <a:ea typeface=""/>
                <a:cs typeface="Arial"/>
              </a:rPr>
              <a:t>pour fournir isolation</a:t>
            </a:r>
            <a:r>
              <a:rPr lang="fr-CA" sz="2400" dirty="0">
                <a:ea typeface=""/>
                <a:cs typeface="Arial"/>
              </a:rPr>
              <a:t>, confort, </a:t>
            </a:r>
            <a:r>
              <a:rPr lang="fr-CA" sz="2400" dirty="0">
                <a:solidFill>
                  <a:schemeClr val="accent1"/>
                </a:solidFill>
                <a:ea typeface=""/>
                <a:cs typeface="Arial"/>
              </a:rPr>
              <a:t>adhérence </a:t>
            </a:r>
            <a:r>
              <a:rPr lang="fr-CA" sz="2400" dirty="0">
                <a:ea typeface=""/>
                <a:cs typeface="Arial"/>
              </a:rPr>
              <a:t>et propreté?</a:t>
            </a:r>
            <a:endParaRPr lang="fr-CA" sz="2400" noProof="0" dirty="0">
              <a:effectLst/>
              <a:ea typeface=""/>
              <a:cs typeface="Arial"/>
            </a:endParaRPr>
          </a:p>
          <a:p>
            <a:pPr marL="341630" indent="-341630">
              <a:lnSpc>
                <a:spcPct val="120000"/>
              </a:lnSpc>
              <a:buAutoNum type="alphaLcParenR"/>
            </a:pPr>
            <a:r>
              <a:rPr lang="fr-CA" sz="2400" noProof="0" dirty="0">
                <a:ea typeface=""/>
                <a:cs typeface="Calibri"/>
              </a:rPr>
              <a:t>Permet-il aux veaux d’avoir un contact visuel avec d’autres bovins? </a:t>
            </a:r>
          </a:p>
          <a:p>
            <a:pPr marL="342900" indent="-342900">
              <a:lnSpc>
                <a:spcPct val="120000"/>
              </a:lnSpc>
              <a:buAutoNum type="alphaLcParenR"/>
            </a:pPr>
            <a:r>
              <a:rPr lang="fr-CA" sz="2400" noProof="0" dirty="0">
                <a:solidFill>
                  <a:schemeClr val="accent1"/>
                </a:solidFill>
                <a:ea typeface=""/>
                <a:cs typeface="Calibri"/>
              </a:rPr>
              <a:t>Fournit-il de l’air frais, prévient-il l’accumulation d’émanations nocives, de poussière et d’humidité, et réduit-il le risque de stress dû à la chaleur ou au froid?</a:t>
            </a:r>
          </a:p>
          <a:p>
            <a:pPr marL="342900" indent="-342900">
              <a:lnSpc>
                <a:spcPct val="120000"/>
              </a:lnSpc>
              <a:buAutoNum type="alphaLcParenR"/>
            </a:pPr>
            <a:r>
              <a:rPr lang="fr-CA" sz="2400" noProof="0" dirty="0">
                <a:ea typeface=""/>
                <a:cs typeface="Calibri"/>
              </a:rPr>
              <a:t>Pour les veaux en groupe, fournit-il une surface recouverte de litière suffisamment grande pour permettre à tous les veaux de se reposer confortablement en même temps?</a:t>
            </a:r>
          </a:p>
          <a:p>
            <a:pPr marL="342900" indent="-342900">
              <a:lnSpc>
                <a:spcPct val="120000"/>
              </a:lnSpc>
              <a:buAutoNum type="alphaLcParenR"/>
            </a:pPr>
            <a:endParaRPr lang="en-CA" sz="2400" kern="100" noProof="0" dirty="0">
              <a:ea typeface="Aptos" panose="020B0004020202020204" pitchFamily="34" charset="0"/>
            </a:endParaRPr>
          </a:p>
        </p:txBody>
      </p:sp>
      <p:sp>
        <p:nvSpPr>
          <p:cNvPr id="3" name="Text Placeholder 2">
            <a:extLst>
              <a:ext uri="{FF2B5EF4-FFF2-40B4-BE49-F238E27FC236}">
                <a16:creationId xmlns:a16="http://schemas.microsoft.com/office/drawing/2014/main" id="{F9209A99-24E7-91F9-2277-1F743C4DE66B}"/>
              </a:ext>
            </a:extLst>
          </p:cNvPr>
          <p:cNvSpPr>
            <a:spLocks noGrp="1"/>
          </p:cNvSpPr>
          <p:nvPr>
            <p:ph type="body" sz="quarter" idx="11"/>
            <p:custDataLst>
              <p:tags r:id="rId2"/>
            </p:custDataLst>
          </p:nvPr>
        </p:nvSpPr>
        <p:spPr>
          <a:xfrm>
            <a:off x="681567" y="1018772"/>
            <a:ext cx="10828867" cy="644525"/>
          </a:xfrm>
        </p:spPr>
        <p:txBody>
          <a:bodyPr vert="horz" lIns="91440" tIns="45720" rIns="91440" bIns="45720" rtlCol="0" anchor="t">
            <a:noAutofit/>
          </a:bodyPr>
          <a:lstStyle/>
          <a:p>
            <a:r>
              <a:rPr lang="fr-CA" sz="3200" noProof="0" dirty="0"/>
              <a:t>BA1 : Logement des veaux non sevrés </a:t>
            </a:r>
            <a:r>
              <a:rPr lang="fr-CA" sz="3200" dirty="0"/>
              <a:t>(Démérites) </a:t>
            </a:r>
            <a:r>
              <a:rPr lang="fr-CA" sz="3200" noProof="0" dirty="0"/>
              <a:t>– tout type de logement</a:t>
            </a:r>
          </a:p>
        </p:txBody>
      </p:sp>
      <p:sp>
        <p:nvSpPr>
          <p:cNvPr id="4" name="Text Placeholder 3">
            <a:extLst>
              <a:ext uri="{FF2B5EF4-FFF2-40B4-BE49-F238E27FC236}">
                <a16:creationId xmlns:a16="http://schemas.microsoft.com/office/drawing/2014/main" id="{6B970053-20E1-93DB-76E1-5D2CE4540382}"/>
              </a:ext>
            </a:extLst>
          </p:cNvPr>
          <p:cNvSpPr>
            <a:spLocks noGrp="1"/>
          </p:cNvSpPr>
          <p:nvPr>
            <p:ph type="body" sz="quarter" idx="17"/>
            <p:custDataLst>
              <p:tags r:id="rId3"/>
            </p:custDataLst>
          </p:nvPr>
        </p:nvSpPr>
        <p:spPr/>
        <p:txBody>
          <a:bodyPr/>
          <a:lstStyle/>
          <a:p>
            <a:endParaRPr lang="en-CA" noProof="0"/>
          </a:p>
        </p:txBody>
      </p:sp>
      <p:sp>
        <p:nvSpPr>
          <p:cNvPr id="5" name="Text Placeholder 4">
            <a:extLst>
              <a:ext uri="{FF2B5EF4-FFF2-40B4-BE49-F238E27FC236}">
                <a16:creationId xmlns:a16="http://schemas.microsoft.com/office/drawing/2014/main" id="{6AB04756-9788-C14B-7543-DCBF30D9E116}"/>
              </a:ext>
            </a:extLst>
          </p:cNvPr>
          <p:cNvSpPr>
            <a:spLocks noGrp="1"/>
          </p:cNvSpPr>
          <p:nvPr>
            <p:ph type="body" sz="quarter" idx="18"/>
            <p:custDataLst>
              <p:tags r:id="rId4"/>
            </p:custDataLst>
          </p:nvPr>
        </p:nvSpPr>
        <p:spPr/>
        <p:txBody>
          <a:bodyPr/>
          <a:lstStyle/>
          <a:p>
            <a:endParaRPr lang="en-CA" noProof="0"/>
          </a:p>
        </p:txBody>
      </p:sp>
    </p:spTree>
    <p:extLst>
      <p:ext uri="{BB962C8B-B14F-4D97-AF65-F5344CB8AC3E}">
        <p14:creationId xmlns:p14="http://schemas.microsoft.com/office/powerpoint/2010/main" val="3035790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6119A6-4542-9876-9E3E-9546F7B6BD93}"/>
              </a:ext>
            </a:extLst>
          </p:cNvPr>
          <p:cNvSpPr>
            <a:spLocks noGrp="1"/>
          </p:cNvSpPr>
          <p:nvPr>
            <p:ph type="body" sz="quarter" idx="10"/>
            <p:custDataLst>
              <p:tags r:id="rId1"/>
            </p:custDataLst>
          </p:nvPr>
        </p:nvSpPr>
        <p:spPr>
          <a:xfrm>
            <a:off x="681567" y="1963501"/>
            <a:ext cx="10828867" cy="3986860"/>
          </a:xfrm>
        </p:spPr>
        <p:txBody>
          <a:bodyPr vert="horz" lIns="91440" tIns="45720" rIns="91440" bIns="45720" rtlCol="0" anchor="t">
            <a:normAutofit/>
          </a:bodyPr>
          <a:lstStyle/>
          <a:p>
            <a:pPr marL="341630" indent="-341630">
              <a:buNone/>
            </a:pPr>
            <a:r>
              <a:rPr lang="fr-CA" sz="2400" noProof="0" dirty="0">
                <a:solidFill>
                  <a:schemeClr val="accent1"/>
                </a:solidFill>
                <a:cs typeface="Arial"/>
              </a:rPr>
              <a:t>Le logement </a:t>
            </a:r>
            <a:r>
              <a:rPr lang="fr-CA" sz="2400" u="sng" noProof="0" dirty="0">
                <a:solidFill>
                  <a:schemeClr val="accent1"/>
                </a:solidFill>
                <a:cs typeface="Arial"/>
              </a:rPr>
              <a:t>INTÉRIEUR</a:t>
            </a:r>
            <a:r>
              <a:rPr lang="fr-CA" sz="2400" noProof="0" dirty="0">
                <a:solidFill>
                  <a:schemeClr val="accent1"/>
                </a:solidFill>
                <a:cs typeface="Arial"/>
              </a:rPr>
              <a:t> des veaux non sevrés :</a:t>
            </a:r>
          </a:p>
          <a:p>
            <a:pPr marL="341630" lvl="0" indent="-341630">
              <a:buFont typeface="+mj-lt"/>
              <a:buAutoNum type="alphaLcParenR" startAt="7"/>
            </a:pPr>
            <a:r>
              <a:rPr lang="fr-CA" sz="2400" noProof="0" dirty="0">
                <a:solidFill>
                  <a:schemeClr val="accent1"/>
                </a:solidFill>
                <a:effectLst/>
                <a:ea typeface=""/>
                <a:cs typeface="Arial"/>
              </a:rPr>
              <a:t>Exclut-il la pratique d’attacher les veaux?</a:t>
            </a:r>
          </a:p>
          <a:p>
            <a:pPr marL="341630" indent="-341630">
              <a:buFont typeface="+mj-lt"/>
              <a:buAutoNum type="alphaLcParenR" startAt="7"/>
            </a:pPr>
            <a:r>
              <a:rPr lang="fr-CA" sz="2400" noProof="0" dirty="0">
                <a:solidFill>
                  <a:schemeClr val="accent1"/>
                </a:solidFill>
                <a:effectLst/>
                <a:ea typeface=""/>
                <a:cs typeface="Arial"/>
              </a:rPr>
              <a:t>Avez-vous un plan pour passer à </a:t>
            </a:r>
            <a:r>
              <a:rPr lang="fr-CA" sz="2400" dirty="0">
                <a:solidFill>
                  <a:schemeClr val="accent1"/>
                </a:solidFill>
                <a:cs typeface="Arial"/>
              </a:rPr>
              <a:t>un logement </a:t>
            </a:r>
            <a:r>
              <a:rPr lang="fr-CA" sz="2400" noProof="0" dirty="0">
                <a:solidFill>
                  <a:schemeClr val="accent1"/>
                </a:solidFill>
                <a:effectLst/>
                <a:ea typeface=""/>
                <a:cs typeface="Arial"/>
              </a:rPr>
              <a:t>en paire ou en groupe</a:t>
            </a:r>
            <a:r>
              <a:rPr lang="fr-CA" sz="2400" noProof="0" dirty="0">
                <a:solidFill>
                  <a:schemeClr val="accent1"/>
                </a:solidFill>
                <a:ea typeface=""/>
                <a:cs typeface="Arial"/>
              </a:rPr>
              <a:t> d’ici 2031</a:t>
            </a:r>
            <a:r>
              <a:rPr lang="fr-CA" sz="2400" noProof="0" dirty="0">
                <a:solidFill>
                  <a:schemeClr val="accent1"/>
                </a:solidFill>
                <a:effectLst/>
                <a:ea typeface=""/>
                <a:cs typeface="Arial"/>
              </a:rPr>
              <a:t>?</a:t>
            </a:r>
          </a:p>
          <a:p>
            <a:pPr marL="341630" indent="-341630">
              <a:buNone/>
            </a:pPr>
            <a:r>
              <a:rPr lang="fr-CA" sz="2400" noProof="0" dirty="0">
                <a:solidFill>
                  <a:schemeClr val="accent1"/>
                </a:solidFill>
                <a:cs typeface="Arial"/>
              </a:rPr>
              <a:t>Le logement </a:t>
            </a:r>
            <a:r>
              <a:rPr lang="fr-CA" sz="2400" u="sng" noProof="0" dirty="0">
                <a:solidFill>
                  <a:schemeClr val="accent1"/>
                </a:solidFill>
                <a:cs typeface="Arial"/>
              </a:rPr>
              <a:t>EXTÉRIEUR</a:t>
            </a:r>
            <a:r>
              <a:rPr lang="fr-CA" sz="2400" noProof="0" dirty="0">
                <a:solidFill>
                  <a:schemeClr val="accent1"/>
                </a:solidFill>
                <a:cs typeface="Arial"/>
              </a:rPr>
              <a:t>* des veaux non sevrés :</a:t>
            </a:r>
            <a:endParaRPr lang="fr-CA" sz="2400" noProof="0" dirty="0">
              <a:solidFill>
                <a:schemeClr val="accent1"/>
              </a:solidFill>
              <a:ea typeface="Calibri"/>
              <a:cs typeface="Arial"/>
            </a:endParaRPr>
          </a:p>
          <a:p>
            <a:pPr marL="341630" lvl="0" indent="-341630">
              <a:buFont typeface="+mj-lt"/>
              <a:buAutoNum type="alphaLcParenR" startAt="9"/>
            </a:pPr>
            <a:r>
              <a:rPr lang="fr-CA" sz="2400" noProof="0" dirty="0">
                <a:solidFill>
                  <a:schemeClr val="accent1"/>
                </a:solidFill>
                <a:effectLst/>
                <a:ea typeface=""/>
                <a:cs typeface="Arial"/>
              </a:rPr>
              <a:t>Permet-il un contact physique avec d’autres veaux?</a:t>
            </a:r>
          </a:p>
          <a:p>
            <a:pPr marL="341630" indent="-341630">
              <a:buFont typeface="+mj-lt"/>
              <a:buAutoNum type="alphaLcParenR" startAt="9"/>
            </a:pPr>
            <a:r>
              <a:rPr lang="fr-CA" sz="2400" noProof="0" dirty="0">
                <a:solidFill>
                  <a:schemeClr val="accent1"/>
                </a:solidFill>
                <a:effectLst/>
                <a:ea typeface=""/>
                <a:cs typeface="Arial"/>
              </a:rPr>
              <a:t>Si les veaux sont attachés, leur donne-t-il un accès </a:t>
            </a:r>
            <a:r>
              <a:rPr lang="fr-CA" sz="2400" dirty="0">
                <a:solidFill>
                  <a:schemeClr val="accent1"/>
                </a:solidFill>
                <a:ea typeface=""/>
                <a:cs typeface="Arial"/>
              </a:rPr>
              <a:t>à </a:t>
            </a:r>
            <a:r>
              <a:rPr lang="fr-CA" sz="2400" noProof="0" dirty="0">
                <a:solidFill>
                  <a:schemeClr val="accent1"/>
                </a:solidFill>
                <a:effectLst/>
                <a:ea typeface=""/>
                <a:cs typeface="Arial"/>
              </a:rPr>
              <a:t>l’extérieur de la huche, et l’attache est-elle munie d’un collier?</a:t>
            </a:r>
          </a:p>
          <a:p>
            <a:pPr marL="341630" indent="-341630">
              <a:buNone/>
            </a:pPr>
            <a:r>
              <a:rPr lang="fr-CA" sz="2000" b="1" noProof="0" dirty="0">
                <a:cs typeface="Arial"/>
              </a:rPr>
              <a:t>* </a:t>
            </a:r>
            <a:r>
              <a:rPr lang="fr-CA" sz="2000" dirty="0">
                <a:ea typeface="+mn-lt"/>
                <a:cs typeface="+mn-lt"/>
              </a:rPr>
              <a:t>Le logement extérieur comprend les huches ou les enclos situés sous une structure couverte ayant moins de quatre côtés fermables.</a:t>
            </a:r>
            <a:endParaRPr lang="fr-CA" sz="2000" noProof="0" dirty="0">
              <a:ea typeface="+mn-lt"/>
              <a:cs typeface="+mn-lt"/>
            </a:endParaRPr>
          </a:p>
        </p:txBody>
      </p:sp>
      <p:sp>
        <p:nvSpPr>
          <p:cNvPr id="3" name="Text Placeholder 2">
            <a:extLst>
              <a:ext uri="{FF2B5EF4-FFF2-40B4-BE49-F238E27FC236}">
                <a16:creationId xmlns:a16="http://schemas.microsoft.com/office/drawing/2014/main" id="{7F88352B-4D31-35F1-CAEA-C00499E4FFCC}"/>
              </a:ext>
            </a:extLst>
          </p:cNvPr>
          <p:cNvSpPr>
            <a:spLocks noGrp="1"/>
          </p:cNvSpPr>
          <p:nvPr>
            <p:ph type="body" sz="quarter" idx="11"/>
            <p:custDataLst>
              <p:tags r:id="rId2"/>
            </p:custDataLst>
          </p:nvPr>
        </p:nvSpPr>
        <p:spPr>
          <a:xfrm>
            <a:off x="681567" y="1180697"/>
            <a:ext cx="10914592" cy="667586"/>
          </a:xfrm>
        </p:spPr>
        <p:txBody>
          <a:bodyPr vert="horz" lIns="91440" tIns="45720" rIns="91440" bIns="45720" rtlCol="0" anchor="t">
            <a:normAutofit fontScale="85000" lnSpcReduction="10000"/>
          </a:bodyPr>
          <a:lstStyle/>
          <a:p>
            <a:r>
              <a:rPr lang="fr-CA" sz="3200" noProof="0" dirty="0"/>
              <a:t>BA1 : Logement des veaux non sevrés </a:t>
            </a:r>
            <a:r>
              <a:rPr lang="fr-CA" sz="3000" dirty="0"/>
              <a:t>(Démérites)</a:t>
            </a:r>
            <a:r>
              <a:rPr lang="fr-CA" sz="3200" dirty="0"/>
              <a:t> </a:t>
            </a:r>
            <a:r>
              <a:rPr lang="fr-CA" sz="3200" noProof="0" dirty="0"/>
              <a:t>– intérieur et extérieur</a:t>
            </a:r>
          </a:p>
          <a:p>
            <a:endParaRPr lang="en-CA" sz="3200" noProof="0" dirty="0"/>
          </a:p>
        </p:txBody>
      </p:sp>
      <p:sp>
        <p:nvSpPr>
          <p:cNvPr id="4" name="Text Placeholder 3">
            <a:extLst>
              <a:ext uri="{FF2B5EF4-FFF2-40B4-BE49-F238E27FC236}">
                <a16:creationId xmlns:a16="http://schemas.microsoft.com/office/drawing/2014/main" id="{E50B4CE6-3CAE-7177-7EB8-EEE814EE2B1A}"/>
              </a:ext>
            </a:extLst>
          </p:cNvPr>
          <p:cNvSpPr>
            <a:spLocks noGrp="1"/>
          </p:cNvSpPr>
          <p:nvPr>
            <p:ph type="body" sz="quarter" idx="17"/>
            <p:custDataLst>
              <p:tags r:id="rId3"/>
            </p:custDataLst>
          </p:nvPr>
        </p:nvSpPr>
        <p:spPr/>
        <p:txBody>
          <a:bodyPr/>
          <a:lstStyle/>
          <a:p>
            <a:endParaRPr lang="en-CA" noProof="0"/>
          </a:p>
        </p:txBody>
      </p:sp>
      <p:sp>
        <p:nvSpPr>
          <p:cNvPr id="5" name="Text Placeholder 4">
            <a:extLst>
              <a:ext uri="{FF2B5EF4-FFF2-40B4-BE49-F238E27FC236}">
                <a16:creationId xmlns:a16="http://schemas.microsoft.com/office/drawing/2014/main" id="{A1628697-7392-5569-9ABE-7C496FE856E6}"/>
              </a:ext>
            </a:extLst>
          </p:cNvPr>
          <p:cNvSpPr>
            <a:spLocks noGrp="1"/>
          </p:cNvSpPr>
          <p:nvPr>
            <p:ph type="body" sz="quarter" idx="18"/>
            <p:custDataLst>
              <p:tags r:id="rId4"/>
            </p:custDataLst>
          </p:nvPr>
        </p:nvSpPr>
        <p:spPr/>
        <p:txBody>
          <a:bodyPr/>
          <a:lstStyle/>
          <a:p>
            <a:endParaRPr lang="en-CA" noProof="0"/>
          </a:p>
        </p:txBody>
      </p:sp>
    </p:spTree>
    <p:extLst>
      <p:ext uri="{BB962C8B-B14F-4D97-AF65-F5344CB8AC3E}">
        <p14:creationId xmlns:p14="http://schemas.microsoft.com/office/powerpoint/2010/main" val="2091510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6276F-CF60-1A7F-25CC-8B5A02DF3EC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80ADFF5-A5D7-E339-52A0-4BEA68E76BA0}"/>
              </a:ext>
            </a:extLst>
          </p:cNvPr>
          <p:cNvSpPr>
            <a:spLocks noGrp="1"/>
          </p:cNvSpPr>
          <p:nvPr>
            <p:ph type="body" sz="quarter" idx="10"/>
            <p:custDataLst>
              <p:tags r:id="rId1"/>
            </p:custDataLst>
          </p:nvPr>
        </p:nvSpPr>
        <p:spPr>
          <a:xfrm>
            <a:off x="681567" y="1963501"/>
            <a:ext cx="10828867" cy="3986860"/>
          </a:xfrm>
        </p:spPr>
        <p:txBody>
          <a:bodyPr vert="horz" lIns="91440" tIns="45720" rIns="91440" bIns="45720" rtlCol="0" anchor="t">
            <a:normAutofit/>
          </a:bodyPr>
          <a:lstStyle/>
          <a:p>
            <a:pPr marL="0" indent="0">
              <a:buNone/>
            </a:pPr>
            <a:r>
              <a:rPr lang="fr-CA" sz="2400" u="sng" dirty="0">
                <a:cs typeface="Arial"/>
              </a:rPr>
              <a:t>À retenir</a:t>
            </a:r>
            <a:r>
              <a:rPr lang="fr-CA" sz="2400" dirty="0">
                <a:cs typeface="Arial"/>
              </a:rPr>
              <a:t> :</a:t>
            </a:r>
            <a:endParaRPr lang="fr-CA" sz="2400" noProof="0" dirty="0">
              <a:cs typeface="Arial"/>
            </a:endParaRPr>
          </a:p>
          <a:p>
            <a:r>
              <a:rPr lang="fr-CA" sz="2400" noProof="0" dirty="0">
                <a:cs typeface="Arial"/>
              </a:rPr>
              <a:t>État du logement – ne doit pas blesser les animaux</a:t>
            </a:r>
          </a:p>
          <a:p>
            <a:r>
              <a:rPr lang="fr-CA" sz="2400" dirty="0">
                <a:cs typeface="Arial"/>
              </a:rPr>
              <a:t>Ventilation – situation hors norme</a:t>
            </a:r>
            <a:endParaRPr lang="fr-CA" sz="2400" noProof="0" dirty="0">
              <a:cs typeface="Arial"/>
            </a:endParaRPr>
          </a:p>
          <a:p>
            <a:r>
              <a:rPr lang="fr-CA" sz="2400" dirty="0">
                <a:cs typeface="Arial"/>
              </a:rPr>
              <a:t>Attache des veaux permise uniquement dans des huches à l’extérieur</a:t>
            </a:r>
          </a:p>
          <a:p>
            <a:r>
              <a:rPr lang="fr-CA" sz="2400" noProof="0" dirty="0">
                <a:cs typeface="Arial"/>
              </a:rPr>
              <a:t>Pairage/groupage des veaux à l’intérieur uniquement</a:t>
            </a:r>
          </a:p>
          <a:p>
            <a:pPr marL="0" indent="0">
              <a:buNone/>
            </a:pPr>
            <a:endParaRPr lang="fr-CA" sz="2400" b="1" noProof="0" dirty="0">
              <a:cs typeface="Arial"/>
            </a:endParaRPr>
          </a:p>
          <a:p>
            <a:pPr marL="0" indent="0">
              <a:buNone/>
            </a:pPr>
            <a:r>
              <a:rPr lang="fr-CA" sz="2000" b="1" noProof="0" dirty="0">
                <a:cs typeface="Arial"/>
              </a:rPr>
              <a:t>* </a:t>
            </a:r>
            <a:r>
              <a:rPr lang="fr-CA" sz="2000" dirty="0">
                <a:ea typeface="+mn-lt"/>
                <a:cs typeface="+mn-lt"/>
              </a:rPr>
              <a:t>Le logement extérieur comprend les huches ou les enclos situés sous une structure couverte ayant moins de quatre côtés fermables.</a:t>
            </a:r>
            <a:endParaRPr lang="fr-CA" sz="2000" noProof="0" dirty="0">
              <a:ea typeface="+mn-lt"/>
              <a:cs typeface="+mn-lt"/>
            </a:endParaRPr>
          </a:p>
        </p:txBody>
      </p:sp>
      <p:sp>
        <p:nvSpPr>
          <p:cNvPr id="3" name="Text Placeholder 2">
            <a:extLst>
              <a:ext uri="{FF2B5EF4-FFF2-40B4-BE49-F238E27FC236}">
                <a16:creationId xmlns:a16="http://schemas.microsoft.com/office/drawing/2014/main" id="{A9CEE613-BEDC-1175-A5AD-F2332FDD31E9}"/>
              </a:ext>
            </a:extLst>
          </p:cNvPr>
          <p:cNvSpPr>
            <a:spLocks noGrp="1"/>
          </p:cNvSpPr>
          <p:nvPr>
            <p:ph type="body" sz="quarter" idx="11"/>
            <p:custDataLst>
              <p:tags r:id="rId2"/>
            </p:custDataLst>
          </p:nvPr>
        </p:nvSpPr>
        <p:spPr>
          <a:xfrm>
            <a:off x="681567" y="1180697"/>
            <a:ext cx="10914592" cy="777875"/>
          </a:xfrm>
        </p:spPr>
        <p:txBody>
          <a:bodyPr vert="horz" lIns="91440" tIns="45720" rIns="91440" bIns="45720" rtlCol="0" anchor="t">
            <a:normAutofit/>
          </a:bodyPr>
          <a:lstStyle/>
          <a:p>
            <a:r>
              <a:rPr lang="fr-CA" sz="3200" dirty="0"/>
              <a:t>BA1 Logement des veaux non sevrés</a:t>
            </a:r>
          </a:p>
          <a:p>
            <a:endParaRPr lang="en-CA" sz="3200" noProof="0" dirty="0"/>
          </a:p>
        </p:txBody>
      </p:sp>
      <p:sp>
        <p:nvSpPr>
          <p:cNvPr id="4" name="Text Placeholder 3">
            <a:extLst>
              <a:ext uri="{FF2B5EF4-FFF2-40B4-BE49-F238E27FC236}">
                <a16:creationId xmlns:a16="http://schemas.microsoft.com/office/drawing/2014/main" id="{D558A3CD-D358-9648-0AE0-2E3023205A2A}"/>
              </a:ext>
            </a:extLst>
          </p:cNvPr>
          <p:cNvSpPr>
            <a:spLocks noGrp="1"/>
          </p:cNvSpPr>
          <p:nvPr>
            <p:ph type="body" sz="quarter" idx="17"/>
            <p:custDataLst>
              <p:tags r:id="rId3"/>
            </p:custDataLst>
          </p:nvPr>
        </p:nvSpPr>
        <p:spPr/>
        <p:txBody>
          <a:bodyPr/>
          <a:lstStyle/>
          <a:p>
            <a:endParaRPr lang="en-CA" noProof="0"/>
          </a:p>
        </p:txBody>
      </p:sp>
      <p:sp>
        <p:nvSpPr>
          <p:cNvPr id="5" name="Text Placeholder 4">
            <a:extLst>
              <a:ext uri="{FF2B5EF4-FFF2-40B4-BE49-F238E27FC236}">
                <a16:creationId xmlns:a16="http://schemas.microsoft.com/office/drawing/2014/main" id="{C2E4FA64-BA0F-E21C-DCEC-9A4E5AA64709}"/>
              </a:ext>
            </a:extLst>
          </p:cNvPr>
          <p:cNvSpPr>
            <a:spLocks noGrp="1"/>
          </p:cNvSpPr>
          <p:nvPr>
            <p:ph type="body" sz="quarter" idx="18"/>
            <p:custDataLst>
              <p:tags r:id="rId4"/>
            </p:custDataLst>
          </p:nvPr>
        </p:nvSpPr>
        <p:spPr/>
        <p:txBody>
          <a:bodyPr/>
          <a:lstStyle/>
          <a:p>
            <a:endParaRPr lang="en-CA" noProof="0"/>
          </a:p>
        </p:txBody>
      </p:sp>
      <p:pic>
        <p:nvPicPr>
          <p:cNvPr id="7" name="Image 6">
            <a:extLst>
              <a:ext uri="{FF2B5EF4-FFF2-40B4-BE49-F238E27FC236}">
                <a16:creationId xmlns:a16="http://schemas.microsoft.com/office/drawing/2014/main" id="{90F65B51-2AE8-8347-5021-51F0B1562DCC}"/>
              </a:ext>
            </a:extLst>
          </p:cNvPr>
          <p:cNvPicPr>
            <a:picLocks noChangeAspect="1"/>
          </p:cNvPicPr>
          <p:nvPr>
            <p:custDataLst>
              <p:tags r:id="rId5"/>
            </p:custDataLst>
          </p:nvPr>
        </p:nvPicPr>
        <p:blipFill>
          <a:blip r:embed="rId8"/>
          <a:stretch>
            <a:fillRect/>
          </a:stretch>
        </p:blipFill>
        <p:spPr>
          <a:xfrm>
            <a:off x="9940158" y="907639"/>
            <a:ext cx="1407670" cy="1407670"/>
          </a:xfrm>
          <a:prstGeom prst="rect">
            <a:avLst/>
          </a:prstGeom>
        </p:spPr>
      </p:pic>
    </p:spTree>
    <p:extLst>
      <p:ext uri="{BB962C8B-B14F-4D97-AF65-F5344CB8AC3E}">
        <p14:creationId xmlns:p14="http://schemas.microsoft.com/office/powerpoint/2010/main" val="986051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0EADC88-A05C-4B20-8FED-2B0CF7CD151A}"/>
              </a:ext>
            </a:extLst>
          </p:cNvPr>
          <p:cNvSpPr>
            <a:spLocks noGrp="1"/>
          </p:cNvSpPr>
          <p:nvPr>
            <p:ph type="body" sz="quarter" idx="10"/>
            <p:custDataLst>
              <p:tags r:id="rId1"/>
            </p:custDataLst>
          </p:nvPr>
        </p:nvSpPr>
        <p:spPr/>
        <p:txBody>
          <a:bodyPr vert="horz" lIns="91440" tIns="45720" rIns="91440" bIns="45720" rtlCol="0" anchor="t">
            <a:normAutofit fontScale="85000" lnSpcReduction="10000"/>
          </a:bodyPr>
          <a:lstStyle/>
          <a:p>
            <a:r>
              <a:rPr lang="fr-FR" dirty="0"/>
              <a:t>Les veaux logés en paire ou en groupe </a:t>
            </a:r>
          </a:p>
          <a:p>
            <a:pPr lvl="1">
              <a:spcAft>
                <a:spcPts val="600"/>
              </a:spcAft>
            </a:pPr>
            <a:r>
              <a:rPr lang="fr-FR" dirty="0"/>
              <a:t>Ont une meilleure croissance (GMQ, poids au sevrage), bien-être et capacité d'apprentissage (ex. : s'alimenter à la louve, consommer des concentrés) </a:t>
            </a:r>
          </a:p>
          <a:p>
            <a:pPr lvl="1">
              <a:spcAft>
                <a:spcPts val="600"/>
              </a:spcAft>
            </a:pPr>
            <a:r>
              <a:rPr lang="fr-FR" dirty="0"/>
              <a:t>Passent plus de temps à se nourrir </a:t>
            </a:r>
          </a:p>
          <a:p>
            <a:pPr lvl="1">
              <a:spcAft>
                <a:spcPts val="600"/>
              </a:spcAft>
            </a:pPr>
            <a:r>
              <a:rPr lang="fr-FR" dirty="0"/>
              <a:t>Sont moins craintifs</a:t>
            </a:r>
          </a:p>
          <a:p>
            <a:pPr lvl="1">
              <a:spcAft>
                <a:spcPts val="600"/>
              </a:spcAft>
            </a:pPr>
            <a:r>
              <a:rPr lang="fr-FR" dirty="0"/>
              <a:t>S'adaptent mieux aux nouveautés (ex. : sevrage, changement de logement et d'alimentation)</a:t>
            </a:r>
          </a:p>
          <a:p>
            <a:pPr lvl="1">
              <a:spcAft>
                <a:spcPts val="600"/>
              </a:spcAft>
            </a:pPr>
            <a:r>
              <a:rPr lang="fr-FR" dirty="0"/>
              <a:t>Vocalisent moins pendant le sevrage</a:t>
            </a:r>
          </a:p>
          <a:p>
            <a:pPr lvl="1">
              <a:spcAft>
                <a:spcPts val="600"/>
              </a:spcAft>
            </a:pPr>
            <a:r>
              <a:rPr lang="fr-FR" dirty="0"/>
              <a:t>Continuent de manger pendant la période de sevrage et lorsqu'ils sont introduits dans un plus grand groupe après le sevrage</a:t>
            </a:r>
          </a:p>
          <a:p>
            <a:pPr lvl="1">
              <a:spcAft>
                <a:spcPts val="600"/>
              </a:spcAft>
            </a:pPr>
            <a:r>
              <a:rPr lang="fr-FR" dirty="0"/>
              <a:t>S'adaptent socialement plus rapidement lors des changements de groupe</a:t>
            </a:r>
          </a:p>
        </p:txBody>
      </p:sp>
      <p:sp>
        <p:nvSpPr>
          <p:cNvPr id="3" name="Espace réservé du texte 2">
            <a:extLst>
              <a:ext uri="{FF2B5EF4-FFF2-40B4-BE49-F238E27FC236}">
                <a16:creationId xmlns:a16="http://schemas.microsoft.com/office/drawing/2014/main" id="{D97D1881-BCF4-48DD-8A70-84BBFC1B359C}"/>
              </a:ext>
            </a:extLst>
          </p:cNvPr>
          <p:cNvSpPr>
            <a:spLocks noGrp="1"/>
          </p:cNvSpPr>
          <p:nvPr>
            <p:ph type="body" sz="quarter" idx="11"/>
            <p:custDataLst>
              <p:tags r:id="rId2"/>
            </p:custDataLst>
          </p:nvPr>
        </p:nvSpPr>
        <p:spPr/>
        <p:txBody>
          <a:bodyPr vert="horz" lIns="91440" tIns="45720" rIns="91440" bIns="45720" rtlCol="0" anchor="t">
            <a:normAutofit/>
          </a:bodyPr>
          <a:lstStyle/>
          <a:p>
            <a:r>
              <a:rPr lang="fr-FR" dirty="0"/>
              <a:t>Avantages de pairer/grouper les veaux</a:t>
            </a:r>
          </a:p>
        </p:txBody>
      </p:sp>
      <p:sp>
        <p:nvSpPr>
          <p:cNvPr id="4" name="Espace réservé du texte 3">
            <a:extLst>
              <a:ext uri="{FF2B5EF4-FFF2-40B4-BE49-F238E27FC236}">
                <a16:creationId xmlns:a16="http://schemas.microsoft.com/office/drawing/2014/main" id="{4FF62FFA-B6CC-4B2E-8145-38D62FF6DAA8}"/>
              </a:ext>
            </a:extLst>
          </p:cNvPr>
          <p:cNvSpPr>
            <a:spLocks noGrp="1"/>
          </p:cNvSpPr>
          <p:nvPr>
            <p:ph type="body" sz="quarter" idx="17"/>
            <p:custDataLst>
              <p:tags r:id="rId3"/>
            </p:custDataLst>
          </p:nvPr>
        </p:nvSpPr>
        <p:spPr/>
        <p:txBody>
          <a:bodyPr/>
          <a:lstStyle/>
          <a:p>
            <a:endParaRPr lang="fr-FR"/>
          </a:p>
        </p:txBody>
      </p:sp>
      <p:sp>
        <p:nvSpPr>
          <p:cNvPr id="5" name="Espace réservé du texte 4">
            <a:extLst>
              <a:ext uri="{FF2B5EF4-FFF2-40B4-BE49-F238E27FC236}">
                <a16:creationId xmlns:a16="http://schemas.microsoft.com/office/drawing/2014/main" id="{DB83B87B-A9BC-4D1B-B943-5074C421F73F}"/>
              </a:ext>
            </a:extLst>
          </p:cNvPr>
          <p:cNvSpPr>
            <a:spLocks noGrp="1"/>
          </p:cNvSpPr>
          <p:nvPr>
            <p:ph type="body" sz="quarter" idx="18"/>
            <p:custDataLst>
              <p:tags r:id="rId4"/>
            </p:custDataLst>
          </p:nvPr>
        </p:nvSpPr>
        <p:spPr/>
        <p:txBody>
          <a:bodyPr/>
          <a:lstStyle/>
          <a:p>
            <a:endParaRPr lang="fr-FR"/>
          </a:p>
        </p:txBody>
      </p:sp>
      <p:sp>
        <p:nvSpPr>
          <p:cNvPr id="6" name="ZoneTexte 5">
            <a:extLst>
              <a:ext uri="{FF2B5EF4-FFF2-40B4-BE49-F238E27FC236}">
                <a16:creationId xmlns:a16="http://schemas.microsoft.com/office/drawing/2014/main" id="{23C2CFDB-511B-4339-82B4-36A4D882E2E5}"/>
              </a:ext>
            </a:extLst>
          </p:cNvPr>
          <p:cNvSpPr txBox="1"/>
          <p:nvPr>
            <p:custDataLst>
              <p:tags r:id="rId5"/>
            </p:custDataLst>
          </p:nvPr>
        </p:nvSpPr>
        <p:spPr>
          <a:xfrm>
            <a:off x="-48126" y="6258426"/>
            <a:ext cx="8658726"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t>Références : Code de pratiques pour le soin et la manipulation des bovins laitiers, 2023</a:t>
            </a:r>
          </a:p>
          <a:p>
            <a:r>
              <a:rPr lang="fr-FR" dirty="0" err="1"/>
              <a:t>Lunak</a:t>
            </a:r>
            <a:r>
              <a:rPr lang="fr-FR" dirty="0"/>
              <a:t>, M. et C. </a:t>
            </a:r>
            <a:r>
              <a:rPr lang="fr-FR" dirty="0" err="1"/>
              <a:t>Yost</a:t>
            </a:r>
            <a:r>
              <a:rPr lang="fr-FR" dirty="0"/>
              <a:t>, </a:t>
            </a:r>
            <a:r>
              <a:rPr lang="fr-FR" dirty="0" err="1"/>
              <a:t>PennState</a:t>
            </a:r>
            <a:r>
              <a:rPr lang="fr-FR" dirty="0"/>
              <a:t> Extension, </a:t>
            </a:r>
            <a:r>
              <a:rPr lang="fr-FR" dirty="0">
                <a:hlinkClick r:id="rId7"/>
              </a:rPr>
              <a:t>Individual vs pair calf housing</a:t>
            </a:r>
            <a:r>
              <a:rPr lang="fr-FR" dirty="0"/>
              <a:t>, 13 octobre 2025</a:t>
            </a:r>
          </a:p>
        </p:txBody>
      </p:sp>
    </p:spTree>
    <p:extLst>
      <p:ext uri="{BB962C8B-B14F-4D97-AF65-F5344CB8AC3E}">
        <p14:creationId xmlns:p14="http://schemas.microsoft.com/office/powerpoint/2010/main" val="24185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94643B0-3AE1-7035-5426-3B41CBF83A18}"/>
              </a:ext>
            </a:extLst>
          </p:cNvPr>
          <p:cNvSpPr>
            <a:spLocks noGrp="1"/>
          </p:cNvSpPr>
          <p:nvPr>
            <p:ph type="body" sz="quarter" idx="10"/>
            <p:custDataLst>
              <p:tags r:id="rId1"/>
            </p:custDataLst>
          </p:nvPr>
        </p:nvSpPr>
        <p:spPr/>
        <p:txBody>
          <a:bodyPr>
            <a:normAutofit/>
          </a:bodyPr>
          <a:lstStyle/>
          <a:p>
            <a:r>
              <a:rPr lang="fr-CA" dirty="0"/>
              <a:t>Stratégie pour assurer un pairage/groupage adéquat :</a:t>
            </a:r>
          </a:p>
          <a:p>
            <a:pPr lvl="1"/>
            <a:r>
              <a:rPr lang="fr-CA" dirty="0"/>
              <a:t>Les veaux doivent être compatibles, selon leur taille et leur état de santé</a:t>
            </a:r>
          </a:p>
          <a:p>
            <a:pPr lvl="1"/>
            <a:r>
              <a:rPr lang="fr-CA" dirty="0"/>
              <a:t>Des repas fréquents et éviter de sevrer brusquement</a:t>
            </a:r>
          </a:p>
          <a:p>
            <a:pPr lvl="1"/>
            <a:r>
              <a:rPr lang="fr-CA" dirty="0"/>
              <a:t>Offrir la possibilité de téter</a:t>
            </a:r>
          </a:p>
          <a:p>
            <a:pPr lvl="1"/>
            <a:r>
              <a:rPr lang="fr-CA" dirty="0"/>
              <a:t>Former des paires ou des petits groupes – moins de 6 à 8 veaux</a:t>
            </a:r>
          </a:p>
          <a:p>
            <a:pPr lvl="1"/>
            <a:r>
              <a:rPr lang="fr-CA" dirty="0"/>
              <a:t>Propreté de l’environnement important</a:t>
            </a:r>
          </a:p>
          <a:p>
            <a:r>
              <a:rPr lang="fr-CA" dirty="0"/>
              <a:t>Formations en développement pour les intervenants afin qu’ils vous accompagnent dans la stratégie à mettre en place</a:t>
            </a:r>
          </a:p>
        </p:txBody>
      </p:sp>
      <p:sp>
        <p:nvSpPr>
          <p:cNvPr id="3" name="Espace réservé du texte 2">
            <a:extLst>
              <a:ext uri="{FF2B5EF4-FFF2-40B4-BE49-F238E27FC236}">
                <a16:creationId xmlns:a16="http://schemas.microsoft.com/office/drawing/2014/main" id="{28FEB639-37F6-CAC0-BEA4-9ABDFAEAFD64}"/>
              </a:ext>
            </a:extLst>
          </p:cNvPr>
          <p:cNvSpPr>
            <a:spLocks noGrp="1"/>
          </p:cNvSpPr>
          <p:nvPr>
            <p:ph type="body" sz="quarter" idx="11"/>
            <p:custDataLst>
              <p:tags r:id="rId2"/>
            </p:custDataLst>
          </p:nvPr>
        </p:nvSpPr>
        <p:spPr/>
        <p:txBody>
          <a:bodyPr vert="horz" lIns="91440" tIns="45720" rIns="91440" bIns="45720" rtlCol="0" anchor="t">
            <a:normAutofit/>
          </a:bodyPr>
          <a:lstStyle/>
          <a:p>
            <a:r>
              <a:rPr lang="fr-CA" dirty="0"/>
              <a:t>BA1 Logement des veaux non sevrés</a:t>
            </a:r>
          </a:p>
        </p:txBody>
      </p:sp>
      <p:sp>
        <p:nvSpPr>
          <p:cNvPr id="4" name="Espace réservé du texte 3">
            <a:extLst>
              <a:ext uri="{FF2B5EF4-FFF2-40B4-BE49-F238E27FC236}">
                <a16:creationId xmlns:a16="http://schemas.microsoft.com/office/drawing/2014/main" id="{77C8A060-CDA1-D6BB-3AF2-4806D6A02F47}"/>
              </a:ext>
            </a:extLst>
          </p:cNvPr>
          <p:cNvSpPr>
            <a:spLocks noGrp="1"/>
          </p:cNvSpPr>
          <p:nvPr>
            <p:ph type="body" sz="quarter" idx="17"/>
            <p:custDataLst>
              <p:tags r:id="rId3"/>
            </p:custDataLst>
          </p:nvPr>
        </p:nvSpPr>
        <p:spPr/>
        <p:txBody>
          <a:bodyPr/>
          <a:lstStyle/>
          <a:p>
            <a:endParaRPr lang="fr-CA"/>
          </a:p>
        </p:txBody>
      </p:sp>
      <p:sp>
        <p:nvSpPr>
          <p:cNvPr id="5" name="Espace réservé du texte 4">
            <a:extLst>
              <a:ext uri="{FF2B5EF4-FFF2-40B4-BE49-F238E27FC236}">
                <a16:creationId xmlns:a16="http://schemas.microsoft.com/office/drawing/2014/main" id="{DA004884-441F-C9C4-030E-88EB36932B60}"/>
              </a:ext>
            </a:extLst>
          </p:cNvPr>
          <p:cNvSpPr>
            <a:spLocks noGrp="1"/>
          </p:cNvSpPr>
          <p:nvPr>
            <p:ph type="body" sz="quarter" idx="18"/>
            <p:custDataLst>
              <p:tags r:id="rId4"/>
            </p:custDataLst>
          </p:nvPr>
        </p:nvSpPr>
        <p:spPr/>
        <p:txBody>
          <a:bodyPr/>
          <a:lstStyle/>
          <a:p>
            <a:endParaRPr lang="fr-CA"/>
          </a:p>
        </p:txBody>
      </p:sp>
    </p:spTree>
    <p:extLst>
      <p:ext uri="{BB962C8B-B14F-4D97-AF65-F5344CB8AC3E}">
        <p14:creationId xmlns:p14="http://schemas.microsoft.com/office/powerpoint/2010/main" val="1668884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C443DE-6B05-AE01-3B4C-6BD46751E8D9}"/>
              </a:ext>
            </a:extLst>
          </p:cNvPr>
          <p:cNvSpPr>
            <a:spLocks noGrp="1"/>
          </p:cNvSpPr>
          <p:nvPr>
            <p:ph type="body" sz="quarter" idx="10"/>
            <p:custDataLst>
              <p:tags r:id="rId1"/>
            </p:custDataLst>
          </p:nvPr>
        </p:nvSpPr>
        <p:spPr>
          <a:xfrm>
            <a:off x="681567" y="2354026"/>
            <a:ext cx="10828867" cy="3643960"/>
          </a:xfrm>
        </p:spPr>
        <p:txBody>
          <a:bodyPr vert="horz" lIns="91440" tIns="45720" rIns="91440" bIns="45720" rtlCol="0" anchor="t">
            <a:noAutofit/>
          </a:bodyPr>
          <a:lstStyle/>
          <a:p>
            <a:pPr marL="341630" indent="-341630">
              <a:spcAft>
                <a:spcPts val="1800"/>
              </a:spcAft>
            </a:pPr>
            <a:r>
              <a:rPr lang="fr-CA" dirty="0"/>
              <a:t>La densité d’élevage est-elle adéquate pour les vaches taries et en lactation?</a:t>
            </a:r>
          </a:p>
          <a:p>
            <a:pPr marL="341630" indent="-341630">
              <a:spcBef>
                <a:spcPts val="1200"/>
              </a:spcBef>
            </a:pPr>
            <a:r>
              <a:rPr lang="fr-CA" sz="2400" noProof="0" dirty="0">
                <a:cs typeface="Arial"/>
              </a:rPr>
              <a:t>Stabulation libre : ne dépasse pas </a:t>
            </a:r>
            <a:r>
              <a:rPr lang="fr-CA" sz="2400" dirty="0">
                <a:solidFill>
                  <a:schemeClr val="accent1"/>
                </a:solidFill>
                <a:cs typeface="Arial"/>
              </a:rPr>
              <a:t>normalement</a:t>
            </a:r>
            <a:r>
              <a:rPr lang="fr-CA" sz="2400" noProof="0" dirty="0">
                <a:cs typeface="Arial"/>
              </a:rPr>
              <a:t> </a:t>
            </a:r>
            <a:r>
              <a:rPr lang="fr-CA" sz="2400" noProof="0" dirty="0">
                <a:solidFill>
                  <a:schemeClr val="accent1"/>
                </a:solidFill>
                <a:cs typeface="Arial"/>
              </a:rPr>
              <a:t>1,1</a:t>
            </a:r>
            <a:r>
              <a:rPr lang="fr-CA" sz="2400" noProof="0" dirty="0">
                <a:cs typeface="Arial"/>
              </a:rPr>
              <a:t> vache par logette utilisable.</a:t>
            </a:r>
          </a:p>
          <a:p>
            <a:pPr marL="341630" indent="-341630"/>
            <a:r>
              <a:rPr lang="fr-CA" sz="2400" noProof="0" dirty="0">
                <a:cs typeface="Arial"/>
              </a:rPr>
              <a:t>Enclos à litière accumulée : prévoir </a:t>
            </a:r>
            <a:r>
              <a:rPr lang="fr-CA" sz="2400" noProof="0" dirty="0">
                <a:solidFill>
                  <a:schemeClr val="accent1"/>
                </a:solidFill>
                <a:cs typeface="Arial"/>
              </a:rPr>
              <a:t>9,3 m</a:t>
            </a:r>
            <a:r>
              <a:rPr lang="fr-CA" sz="2400" baseline="30000" noProof="0" dirty="0">
                <a:solidFill>
                  <a:schemeClr val="accent1"/>
                </a:solidFill>
                <a:cs typeface="Arial"/>
              </a:rPr>
              <a:t>2</a:t>
            </a:r>
            <a:r>
              <a:rPr lang="fr-CA" sz="2400" noProof="0" dirty="0">
                <a:solidFill>
                  <a:schemeClr val="accent1"/>
                </a:solidFill>
                <a:cs typeface="Arial"/>
              </a:rPr>
              <a:t> (100 pi</a:t>
            </a:r>
            <a:r>
              <a:rPr lang="fr-CA" sz="2400" baseline="30000" noProof="0" dirty="0">
                <a:solidFill>
                  <a:schemeClr val="accent1"/>
                </a:solidFill>
                <a:cs typeface="Arial"/>
              </a:rPr>
              <a:t>2</a:t>
            </a:r>
            <a:r>
              <a:rPr lang="fr-CA" sz="2400" noProof="0" dirty="0">
                <a:solidFill>
                  <a:schemeClr val="accent1"/>
                </a:solidFill>
                <a:cs typeface="Arial"/>
              </a:rPr>
              <a:t>)*</a:t>
            </a:r>
            <a:r>
              <a:rPr lang="fr-CA" sz="2400" noProof="0" dirty="0">
                <a:cs typeface="Arial"/>
              </a:rPr>
              <a:t> par vache.</a:t>
            </a:r>
          </a:p>
          <a:p>
            <a:pPr marL="341630" indent="-341630"/>
            <a:r>
              <a:rPr lang="fr-CA" sz="2400" noProof="0" dirty="0">
                <a:solidFill>
                  <a:schemeClr val="accent1"/>
                </a:solidFill>
                <a:cs typeface="Arial"/>
              </a:rPr>
              <a:t>L’infirmerie logeant des vaches en lactation et des vaches taries doit fournir 9,3 m</a:t>
            </a:r>
            <a:r>
              <a:rPr lang="fr-CA" sz="2400" baseline="30000" noProof="0" dirty="0">
                <a:solidFill>
                  <a:schemeClr val="accent1"/>
                </a:solidFill>
                <a:cs typeface="Arial"/>
              </a:rPr>
              <a:t>2</a:t>
            </a:r>
            <a:r>
              <a:rPr lang="fr-CA" sz="2400" noProof="0" dirty="0">
                <a:solidFill>
                  <a:schemeClr val="accent1"/>
                </a:solidFill>
                <a:cs typeface="Arial"/>
              </a:rPr>
              <a:t> (100 pi</a:t>
            </a:r>
            <a:r>
              <a:rPr lang="fr-CA" sz="2400" baseline="30000" noProof="0" dirty="0">
                <a:solidFill>
                  <a:schemeClr val="accent1"/>
                </a:solidFill>
                <a:cs typeface="Arial"/>
              </a:rPr>
              <a:t>2</a:t>
            </a:r>
            <a:r>
              <a:rPr lang="fr-CA" sz="2400" dirty="0">
                <a:solidFill>
                  <a:schemeClr val="accent1"/>
                </a:solidFill>
                <a:cs typeface="Arial"/>
              </a:rPr>
              <a:t>) d’espace de repos avec litière par vache. </a:t>
            </a:r>
          </a:p>
          <a:p>
            <a:pPr marL="341630" indent="-341630"/>
            <a:r>
              <a:rPr lang="fr-CA" sz="2400" dirty="0">
                <a:solidFill>
                  <a:schemeClr val="accent1"/>
                </a:solidFill>
                <a:cs typeface="Arial"/>
              </a:rPr>
              <a:t>Les aires de circulation ne sont pas incluses </a:t>
            </a:r>
            <a:r>
              <a:rPr lang="fr-CA" sz="2400" noProof="0" dirty="0">
                <a:solidFill>
                  <a:schemeClr val="accent1"/>
                </a:solidFill>
                <a:cs typeface="Arial"/>
              </a:rPr>
              <a:t>dans le calcul de la superficie.</a:t>
            </a:r>
          </a:p>
          <a:p>
            <a:pPr marL="341630" indent="-341630">
              <a:buNone/>
            </a:pPr>
            <a:endParaRPr lang="en-CA" sz="2000" b="1" noProof="0" dirty="0">
              <a:cs typeface="Arial"/>
            </a:endParaRPr>
          </a:p>
          <a:p>
            <a:pPr marL="341630" indent="-341630">
              <a:buNone/>
            </a:pPr>
            <a:endParaRPr lang="en-CA" sz="2000" b="1" dirty="0">
              <a:cs typeface="Arial"/>
            </a:endParaRPr>
          </a:p>
        </p:txBody>
      </p:sp>
      <p:sp>
        <p:nvSpPr>
          <p:cNvPr id="3" name="Text Placeholder 2">
            <a:extLst>
              <a:ext uri="{FF2B5EF4-FFF2-40B4-BE49-F238E27FC236}">
                <a16:creationId xmlns:a16="http://schemas.microsoft.com/office/drawing/2014/main" id="{A9413D12-3A42-C771-7A83-55B4347E8FC9}"/>
              </a:ext>
            </a:extLst>
          </p:cNvPr>
          <p:cNvSpPr>
            <a:spLocks noGrp="1"/>
          </p:cNvSpPr>
          <p:nvPr>
            <p:ph type="body" sz="quarter" idx="11"/>
            <p:custDataLst>
              <p:tags r:id="rId2"/>
            </p:custDataLst>
          </p:nvPr>
        </p:nvSpPr>
        <p:spPr>
          <a:xfrm>
            <a:off x="410966" y="1180697"/>
            <a:ext cx="10811195" cy="854075"/>
          </a:xfrm>
        </p:spPr>
        <p:txBody>
          <a:bodyPr vert="horz" lIns="91440" tIns="45720" rIns="91440" bIns="45720" rtlCol="0" anchor="t">
            <a:noAutofit/>
          </a:bodyPr>
          <a:lstStyle/>
          <a:p>
            <a:r>
              <a:rPr lang="fr-CA" sz="3200" noProof="0" dirty="0"/>
              <a:t>BA4 : Densité d’élevage des vaches taries et des vaches en </a:t>
            </a:r>
            <a:r>
              <a:rPr lang="fr-CA" sz="3200" dirty="0"/>
              <a:t>lactation (Démérites)</a:t>
            </a:r>
            <a:endParaRPr lang="fr-CA" sz="3200" noProof="0" dirty="0"/>
          </a:p>
        </p:txBody>
      </p:sp>
      <p:sp>
        <p:nvSpPr>
          <p:cNvPr id="4" name="Text Placeholder 3">
            <a:extLst>
              <a:ext uri="{FF2B5EF4-FFF2-40B4-BE49-F238E27FC236}">
                <a16:creationId xmlns:a16="http://schemas.microsoft.com/office/drawing/2014/main" id="{BD6B2FC1-0CB3-8515-5042-7567845C6EFB}"/>
              </a:ext>
            </a:extLst>
          </p:cNvPr>
          <p:cNvSpPr>
            <a:spLocks noGrp="1"/>
          </p:cNvSpPr>
          <p:nvPr>
            <p:ph type="body" sz="quarter" idx="17"/>
            <p:custDataLst>
              <p:tags r:id="rId3"/>
            </p:custDataLst>
          </p:nvPr>
        </p:nvSpPr>
        <p:spPr/>
        <p:txBody>
          <a:bodyPr/>
          <a:lstStyle/>
          <a:p>
            <a:endParaRPr lang="en-CA" noProof="0"/>
          </a:p>
        </p:txBody>
      </p:sp>
      <p:sp>
        <p:nvSpPr>
          <p:cNvPr id="5" name="Text Placeholder 4">
            <a:extLst>
              <a:ext uri="{FF2B5EF4-FFF2-40B4-BE49-F238E27FC236}">
                <a16:creationId xmlns:a16="http://schemas.microsoft.com/office/drawing/2014/main" id="{7A8AD2BD-9101-6A0E-EAFD-FF614ABC501D}"/>
              </a:ext>
            </a:extLst>
          </p:cNvPr>
          <p:cNvSpPr>
            <a:spLocks noGrp="1"/>
          </p:cNvSpPr>
          <p:nvPr>
            <p:ph type="body" sz="quarter" idx="18"/>
            <p:custDataLst>
              <p:tags r:id="rId4"/>
            </p:custDataLst>
          </p:nvPr>
        </p:nvSpPr>
        <p:spPr/>
        <p:txBody>
          <a:bodyPr/>
          <a:lstStyle/>
          <a:p>
            <a:endParaRPr lang="en-CA" noProof="0"/>
          </a:p>
        </p:txBody>
      </p:sp>
      <p:sp>
        <p:nvSpPr>
          <p:cNvPr id="6" name="ZoneTexte 5">
            <a:extLst>
              <a:ext uri="{FF2B5EF4-FFF2-40B4-BE49-F238E27FC236}">
                <a16:creationId xmlns:a16="http://schemas.microsoft.com/office/drawing/2014/main" id="{1056F1FA-928B-FB49-6D98-7E70E8BD2557}"/>
              </a:ext>
            </a:extLst>
          </p:cNvPr>
          <p:cNvSpPr txBox="1"/>
          <p:nvPr>
            <p:custDataLst>
              <p:tags r:id="rId5"/>
            </p:custDataLst>
          </p:nvPr>
        </p:nvSpPr>
        <p:spPr>
          <a:xfrm>
            <a:off x="528320" y="6207760"/>
            <a:ext cx="7640320" cy="646331"/>
          </a:xfrm>
          <a:prstGeom prst="rect">
            <a:avLst/>
          </a:prstGeom>
          <a:noFill/>
        </p:spPr>
        <p:txBody>
          <a:bodyPr wrap="square" rtlCol="0">
            <a:spAutoFit/>
          </a:bodyPr>
          <a:lstStyle/>
          <a:p>
            <a:r>
              <a:rPr lang="fr-CA" dirty="0"/>
              <a:t>*Les races plus petites (ex. : Jersey) nécessitent au moins 80 % de l’espace requis pour une vache Holstein, soit 7,4 </a:t>
            </a:r>
            <a:r>
              <a:rPr lang="fr-CA" dirty="0">
                <a:cs typeface="Arial"/>
              </a:rPr>
              <a:t>m</a:t>
            </a:r>
            <a:r>
              <a:rPr lang="fr-CA" baseline="30000" dirty="0">
                <a:cs typeface="Arial"/>
              </a:rPr>
              <a:t>2</a:t>
            </a:r>
            <a:r>
              <a:rPr lang="fr-CA" dirty="0">
                <a:cs typeface="Arial"/>
              </a:rPr>
              <a:t> (80 pi</a:t>
            </a:r>
            <a:r>
              <a:rPr lang="fr-CA" baseline="30000" dirty="0">
                <a:cs typeface="Arial"/>
              </a:rPr>
              <a:t>2</a:t>
            </a:r>
            <a:r>
              <a:rPr lang="fr-CA" dirty="0">
                <a:cs typeface="Arial"/>
              </a:rPr>
              <a:t>) </a:t>
            </a:r>
            <a:endParaRPr lang="fr-CA" dirty="0"/>
          </a:p>
        </p:txBody>
      </p:sp>
    </p:spTree>
    <p:extLst>
      <p:ext uri="{BB962C8B-B14F-4D97-AF65-F5344CB8AC3E}">
        <p14:creationId xmlns:p14="http://schemas.microsoft.com/office/powerpoint/2010/main" val="41342157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5"/>
</p:tagLst>
</file>

<file path=ppt/tags/tag46.xml><?xml version="1.0" encoding="utf-8"?>
<p:tagLst xmlns:a="http://schemas.openxmlformats.org/drawingml/2006/main" xmlns:r="http://schemas.openxmlformats.org/officeDocument/2006/relationships" xmlns:p="http://schemas.openxmlformats.org/presentationml/2006/main">
  <p:tag name="NUM" val="6"/>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7"/>
</p:tagLst>
</file>

<file path=ppt/tags/tag66.xml><?xml version="1.0" encoding="utf-8"?>
<p:tagLst xmlns:a="http://schemas.openxmlformats.org/drawingml/2006/main" xmlns:r="http://schemas.openxmlformats.org/officeDocument/2006/relationships" xmlns:p="http://schemas.openxmlformats.org/presentationml/2006/main">
  <p:tag name="NUM" val="8"/>
</p:tagLst>
</file>

<file path=ppt/tags/tag67.xml><?xml version="1.0" encoding="utf-8"?>
<p:tagLst xmlns:a="http://schemas.openxmlformats.org/drawingml/2006/main" xmlns:r="http://schemas.openxmlformats.org/officeDocument/2006/relationships" xmlns:p="http://schemas.openxmlformats.org/presentationml/2006/main">
  <p:tag name="NUM" val="9"/>
</p:tagLst>
</file>

<file path=ppt/tags/tag68.xml><?xml version="1.0" encoding="utf-8"?>
<p:tagLst xmlns:a="http://schemas.openxmlformats.org/drawingml/2006/main" xmlns:r="http://schemas.openxmlformats.org/officeDocument/2006/relationships" xmlns:p="http://schemas.openxmlformats.org/presentationml/2006/main">
  <p:tag name="NUM" val="10"/>
</p:tagLst>
</file>

<file path=ppt/tags/tag69.xml><?xml version="1.0" encoding="utf-8"?>
<p:tagLst xmlns:a="http://schemas.openxmlformats.org/drawingml/2006/main" xmlns:r="http://schemas.openxmlformats.org/officeDocument/2006/relationships" xmlns:p="http://schemas.openxmlformats.org/presentationml/2006/main">
  <p:tag name="NUM" val="1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6"/>
</p:tagLst>
</file>

<file path=ppt/tags/tag76.xml><?xml version="1.0" encoding="utf-8"?>
<p:tagLst xmlns:a="http://schemas.openxmlformats.org/drawingml/2006/main" xmlns:r="http://schemas.openxmlformats.org/officeDocument/2006/relationships" xmlns:p="http://schemas.openxmlformats.org/presentationml/2006/main">
  <p:tag name="NUM" val="7"/>
</p:tagLst>
</file>

<file path=ppt/tags/tag77.xml><?xml version="1.0" encoding="utf-8"?>
<p:tagLst xmlns:a="http://schemas.openxmlformats.org/drawingml/2006/main" xmlns:r="http://schemas.openxmlformats.org/officeDocument/2006/relationships" xmlns:p="http://schemas.openxmlformats.org/presentationml/2006/main">
  <p:tag name="NUM" val="8"/>
</p:tagLst>
</file>

<file path=ppt/tags/tag78.xml><?xml version="1.0" encoding="utf-8"?>
<p:tagLst xmlns:a="http://schemas.openxmlformats.org/drawingml/2006/main" xmlns:r="http://schemas.openxmlformats.org/officeDocument/2006/relationships" xmlns:p="http://schemas.openxmlformats.org/presentationml/2006/main">
  <p:tag name="NUM" val="9"/>
</p:tagLst>
</file>

<file path=ppt/tags/tag79.xml><?xml version="1.0" encoding="utf-8"?>
<p:tagLst xmlns:a="http://schemas.openxmlformats.org/drawingml/2006/main" xmlns:r="http://schemas.openxmlformats.org/officeDocument/2006/relationships" xmlns:p="http://schemas.openxmlformats.org/presentationml/2006/main">
  <p:tag name="NUM" val="10"/>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1"/>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Lactanet">
      <a:dk1>
        <a:srgbClr val="44546A"/>
      </a:dk1>
      <a:lt1>
        <a:sysClr val="window" lastClr="FFFFFF"/>
      </a:lt1>
      <a:dk2>
        <a:srgbClr val="292929"/>
      </a:dk2>
      <a:lt2>
        <a:srgbClr val="E7E6E6"/>
      </a:lt2>
      <a:accent1>
        <a:srgbClr val="00ABC7"/>
      </a:accent1>
      <a:accent2>
        <a:srgbClr val="ED7D31"/>
      </a:accent2>
      <a:accent3>
        <a:srgbClr val="336699"/>
      </a:accent3>
      <a:accent4>
        <a:srgbClr val="FFC000"/>
      </a:accent4>
      <a:accent5>
        <a:srgbClr val="5B9BD5"/>
      </a:accent5>
      <a:accent6>
        <a:srgbClr val="B0BC22"/>
      </a:accent6>
      <a:hlink>
        <a:srgbClr val="0563C1"/>
      </a:hlink>
      <a:folHlink>
        <a:srgbClr val="4472C4"/>
      </a:folHlink>
    </a:clrScheme>
    <a:fontScheme name="lactanet fonts">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MASTER Lactanet PowerPoint Template BILINGUAL.pptx" id="{B702C0B7-3971-4942-9DC6-BE2AF0E39D71}" vid="{093A6192-91B2-430E-8E32-B4AB97DCA170}"/>
    </a:ext>
  </a:extLst>
</a:theme>
</file>

<file path=ppt/theme/theme3.xml><?xml version="1.0" encoding="utf-8"?>
<a:theme xmlns:a="http://schemas.openxmlformats.org/drawingml/2006/main" name="Thème Office">
  <a:themeElements>
    <a:clrScheme name="AGA 2025">
      <a:dk1>
        <a:sysClr val="windowText" lastClr="000000"/>
      </a:dk1>
      <a:lt1>
        <a:sysClr val="window" lastClr="FFFFFF"/>
      </a:lt1>
      <a:dk2>
        <a:srgbClr val="136C83"/>
      </a:dk2>
      <a:lt2>
        <a:srgbClr val="E7E6E6"/>
      </a:lt2>
      <a:accent1>
        <a:srgbClr val="4A9BBC"/>
      </a:accent1>
      <a:accent2>
        <a:srgbClr val="C1363C"/>
      </a:accent2>
      <a:accent3>
        <a:srgbClr val="A5A5A5"/>
      </a:accent3>
      <a:accent4>
        <a:srgbClr val="D8D8D8"/>
      </a:accent4>
      <a:accent5>
        <a:srgbClr val="8CBFD4"/>
      </a:accent5>
      <a:accent6>
        <a:srgbClr val="136C83"/>
      </a:accent6>
      <a:hlink>
        <a:srgbClr val="C1363C"/>
      </a:hlink>
      <a:folHlink>
        <a:srgbClr val="4A9B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024cdb6-10bc-4514-a5b2-b9ff561d7888"/>
    <TaxKeywordTaxHTField xmlns="8024cdb6-10bc-4514-a5b2-b9ff561d7888">
      <Terms xmlns="http://schemas.microsoft.com/office/infopath/2007/PartnerControls"/>
    </TaxKeywordTaxHTField>
    <Commentaires xmlns="d2239115-dcfd-413b-99d1-0d513aa0681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10B8B7470FF445A9DB1A50AF5CEA7B" ma:contentTypeVersion="7" ma:contentTypeDescription="Crée un document." ma:contentTypeScope="" ma:versionID="2af66e4b163d5c6bc6ce56b71c461a00">
  <xsd:schema xmlns:xsd="http://www.w3.org/2001/XMLSchema" xmlns:xs="http://www.w3.org/2001/XMLSchema" xmlns:p="http://schemas.microsoft.com/office/2006/metadata/properties" xmlns:ns2="8024cdb6-10bc-4514-a5b2-b9ff561d7888" xmlns:ns3="d2239115-dcfd-413b-99d1-0d513aa06816" targetNamespace="http://schemas.microsoft.com/office/2006/metadata/properties" ma:root="true" ma:fieldsID="396bd14a3c6410380b473ed5cc724dde" ns2:_="" ns3:_="">
    <xsd:import namespace="8024cdb6-10bc-4514-a5b2-b9ff561d7888"/>
    <xsd:import namespace="d2239115-dcfd-413b-99d1-0d513aa06816"/>
    <xsd:element name="properties">
      <xsd:complexType>
        <xsd:sequence>
          <xsd:element name="documentManagement">
            <xsd:complexType>
              <xsd:all>
                <xsd:element ref="ns2:TaxKeywordTaxHTField" minOccurs="0"/>
                <xsd:element ref="ns2:TaxCatchAll" minOccurs="0"/>
                <xsd:element ref="ns2:SharedWithUsers" minOccurs="0"/>
                <xsd:element ref="ns2:SharedWithDetails" minOccurs="0"/>
                <xsd:element ref="ns3:Commentair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24cdb6-10bc-4514-a5b2-b9ff561d7888"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Mots clés d’entreprise" ma:fieldId="{23f27201-bee3-471e-b2e7-b64fd8b7ca38}" ma:taxonomyMulti="true" ma:sspId="c6bc0578-3bac-4ce9-bef4-d11aa2262425"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06e07d02-630a-48c7-a096-9fa23894a514}" ma:internalName="TaxCatchAll" ma:showField="CatchAllData" ma:web="8024cdb6-10bc-4514-a5b2-b9ff561d7888">
      <xsd:complexType>
        <xsd:complexContent>
          <xsd:extension base="dms:MultiChoiceLookup">
            <xsd:sequence>
              <xsd:element name="Value" type="dms:Lookup" maxOccurs="unbounded" minOccurs="0" nillable="true"/>
            </xsd:sequence>
          </xsd:extension>
        </xsd:complexContent>
      </xsd:complexType>
    </xsd:element>
    <xsd:element name="SharedWithUsers" ma:index="11"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239115-dcfd-413b-99d1-0d513aa06816" elementFormDefault="qualified">
    <xsd:import namespace="http://schemas.microsoft.com/office/2006/documentManagement/types"/>
    <xsd:import namespace="http://schemas.microsoft.com/office/infopath/2007/PartnerControls"/>
    <xsd:element name="Commentaires" ma:index="13" nillable="true" ma:displayName="Commentaires" ma:internalName="Commentaire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17DECC-CBBC-4F55-BFF3-8BB23A93FCA5}">
  <ds:schemaRefs>
    <ds:schemaRef ds:uri="http://schemas.microsoft.com/sharepoint/v3/contenttype/forms"/>
  </ds:schemaRefs>
</ds:datastoreItem>
</file>

<file path=customXml/itemProps2.xml><?xml version="1.0" encoding="utf-8"?>
<ds:datastoreItem xmlns:ds="http://schemas.openxmlformats.org/officeDocument/2006/customXml" ds:itemID="{3763E532-D382-4F5C-BFE5-CB556B4308D0}">
  <ds:schemaRefs>
    <ds:schemaRef ds:uri="http://schemas.microsoft.com/office/2006/documentManagement/types"/>
    <ds:schemaRef ds:uri="http://schemas.microsoft.com/office/2006/metadata/properties"/>
    <ds:schemaRef ds:uri="http://purl.org/dc/elements/1.1/"/>
    <ds:schemaRef ds:uri="http://purl.org/dc/terms/"/>
    <ds:schemaRef ds:uri="http://purl.org/dc/dcmitype/"/>
    <ds:schemaRef ds:uri="http://schemas.openxmlformats.org/package/2006/metadata/core-properties"/>
    <ds:schemaRef ds:uri="http://schemas.microsoft.com/office/infopath/2007/PartnerControls"/>
    <ds:schemaRef ds:uri="d2239115-dcfd-413b-99d1-0d513aa06816"/>
    <ds:schemaRef ds:uri="8024cdb6-10bc-4514-a5b2-b9ff561d7888"/>
    <ds:schemaRef ds:uri="http://www.w3.org/XML/1998/namespace"/>
  </ds:schemaRefs>
</ds:datastoreItem>
</file>

<file path=customXml/itemProps3.xml><?xml version="1.0" encoding="utf-8"?>
<ds:datastoreItem xmlns:ds="http://schemas.openxmlformats.org/officeDocument/2006/customXml" ds:itemID="{046CF012-333D-498A-88D8-B5163384FB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24cdb6-10bc-4514-a5b2-b9ff561d7888"/>
    <ds:schemaRef ds:uri="d2239115-dcfd-413b-99d1-0d513aa068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1121</TotalTime>
  <Words>2096</Words>
  <Application>Microsoft Office PowerPoint</Application>
  <PresentationFormat>Grand écran</PresentationFormat>
  <Paragraphs>191</Paragraphs>
  <Slides>17</Slides>
  <Notes>15</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17</vt:i4>
      </vt:variant>
    </vt:vector>
  </HeadingPairs>
  <TitlesOfParts>
    <vt:vector size="29" baseType="lpstr">
      <vt:lpstr>Aptos</vt:lpstr>
      <vt:lpstr>Arial</vt:lpstr>
      <vt:lpstr>Avenir Next LT Pro Light</vt:lpstr>
      <vt:lpstr>Calibri</vt:lpstr>
      <vt:lpstr>Calibri Light</vt:lpstr>
      <vt:lpstr>Georgia</vt:lpstr>
      <vt:lpstr>Impact</vt:lpstr>
      <vt:lpstr>Noto Sans Symbols</vt:lpstr>
      <vt:lpstr>Wingdings</vt:lpstr>
      <vt:lpstr>Conception personnalisée</vt:lpstr>
      <vt:lpstr>Office Theme</vt:lpstr>
      <vt:lpstr>Thème Office</vt:lpstr>
      <vt:lpstr>Présentation PowerPoint</vt:lpstr>
      <vt:lpstr>Objectifs de la présentation</vt:lpstr>
      <vt:lpstr>Code de pratiques  pour le soin et la manipulation des bovins laitiers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Étapes réalisées et prochaines étapes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Sandrine Bruneteau</dc:creator>
  <cp:lastModifiedBy>Isabelle Régnier</cp:lastModifiedBy>
  <cp:revision>22</cp:revision>
  <dcterms:created xsi:type="dcterms:W3CDTF">2021-10-05T10:02:15Z</dcterms:created>
  <dcterms:modified xsi:type="dcterms:W3CDTF">2025-12-18T15:00:21Z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0x010100CF10B8B7470FF445A9DB1A50AF5CEA7B</vt:lpwstr>
  </property>
  <property fmtid="{D5CDD505-2E9C-101B-9397-08002B2CF9AE}" pid="3" name="MediaServiceImageTags">
    <vt:lpwstr/>
  </property>
  <property fmtid="{D5CDD505-2E9C-101B-9397-08002B2CF9AE}" pid="4" name="TaxKeyword">
    <vt:lpwstr/>
  </property>
</Properties>
</file>